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61"/>
  </p:notesMasterIdLst>
  <p:sldIdLst>
    <p:sldId id="363" r:id="rId5"/>
    <p:sldId id="312" r:id="rId6"/>
    <p:sldId id="257" r:id="rId7"/>
    <p:sldId id="276" r:id="rId8"/>
    <p:sldId id="305" r:id="rId9"/>
    <p:sldId id="326" r:id="rId10"/>
    <p:sldId id="327" r:id="rId11"/>
    <p:sldId id="328" r:id="rId12"/>
    <p:sldId id="329" r:id="rId13"/>
    <p:sldId id="330" r:id="rId14"/>
    <p:sldId id="331" r:id="rId15"/>
    <p:sldId id="332" r:id="rId16"/>
    <p:sldId id="334" r:id="rId17"/>
    <p:sldId id="262" r:id="rId18"/>
    <p:sldId id="307" r:id="rId19"/>
    <p:sldId id="263" r:id="rId20"/>
    <p:sldId id="277" r:id="rId21"/>
    <p:sldId id="308" r:id="rId22"/>
    <p:sldId id="304" r:id="rId23"/>
    <p:sldId id="319" r:id="rId24"/>
    <p:sldId id="320" r:id="rId25"/>
    <p:sldId id="309" r:id="rId26"/>
    <p:sldId id="279" r:id="rId27"/>
    <p:sldId id="310" r:id="rId28"/>
    <p:sldId id="288" r:id="rId29"/>
    <p:sldId id="335" r:id="rId30"/>
    <p:sldId id="322" r:id="rId31"/>
    <p:sldId id="323" r:id="rId32"/>
    <p:sldId id="324" r:id="rId33"/>
    <p:sldId id="265" r:id="rId34"/>
    <p:sldId id="346" r:id="rId35"/>
    <p:sldId id="340" r:id="rId36"/>
    <p:sldId id="347" r:id="rId37"/>
    <p:sldId id="341" r:id="rId38"/>
    <p:sldId id="348" r:id="rId39"/>
    <p:sldId id="342" r:id="rId40"/>
    <p:sldId id="343" r:id="rId41"/>
    <p:sldId id="344" r:id="rId42"/>
    <p:sldId id="351" r:id="rId43"/>
    <p:sldId id="345" r:id="rId44"/>
    <p:sldId id="354" r:id="rId45"/>
    <p:sldId id="353" r:id="rId46"/>
    <p:sldId id="355" r:id="rId47"/>
    <p:sldId id="360" r:id="rId48"/>
    <p:sldId id="357" r:id="rId49"/>
    <p:sldId id="338" r:id="rId50"/>
    <p:sldId id="358" r:id="rId51"/>
    <p:sldId id="339" r:id="rId52"/>
    <p:sldId id="359" r:id="rId53"/>
    <p:sldId id="362" r:id="rId54"/>
    <p:sldId id="361" r:id="rId55"/>
    <p:sldId id="286" r:id="rId56"/>
    <p:sldId id="313" r:id="rId57"/>
    <p:sldId id="314" r:id="rId58"/>
    <p:sldId id="325" r:id="rId59"/>
    <p:sldId id="272" r:id="rId60"/>
  </p:sldIdLst>
  <p:sldSz cx="18288000" cy="10287000"/>
  <p:notesSz cx="6858000" cy="9144000"/>
  <p:embeddedFontLst>
    <p:embeddedFont>
      <p:font typeface="M Plus Rounded Black Bold" panose="020B0600070205080204" charset="-128"/>
      <p:regular r:id="rId62"/>
    </p:embeddedFont>
    <p:embeddedFont>
      <p:font typeface="マメロン" panose="020B0600070205080204" charset="-128"/>
      <p:regular r:id="rId63"/>
    </p:embeddedFont>
    <p:embeddedFont>
      <p:font typeface="マメロン Bold" panose="020B0600070205080204" charset="-128"/>
      <p:regular r:id="rId64"/>
    </p:embeddedFont>
    <p:embeddedFont>
      <p:font typeface="Congenial Black" panose="02000503040000020004" pitchFamily="2" charset="0"/>
      <p:bold r:id="rId65"/>
      <p:boldItalic r:id="rId66"/>
    </p:embeddedFont>
    <p:embeddedFont>
      <p:font typeface="Meiryo UI" panose="020B0604030504040204" pitchFamily="50" charset="-128"/>
      <p:regular r:id="rId67"/>
      <p:bold r:id="rId68"/>
      <p:italic r:id="rId69"/>
      <p:boldItalic r:id="rId70"/>
    </p:embeddedFont>
    <p:embeddedFont>
      <p:font typeface="ＭＳ Ｐゴシック" panose="020B0600070205080204" pitchFamily="50" charset="-128"/>
      <p:regular r:id="rId71"/>
    </p:embeddedFont>
    <p:embeddedFont>
      <p:font typeface="游ゴシック" panose="020B0400000000000000" pitchFamily="50" charset="-128"/>
      <p:regular r:id="rId72"/>
      <p:bold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FFFCF0"/>
    <a:srgbClr val="FFFD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1152" autoAdjust="0"/>
  </p:normalViewPr>
  <p:slideViewPr>
    <p:cSldViewPr>
      <p:cViewPr varScale="1">
        <p:scale>
          <a:sx n="45" d="100"/>
          <a:sy n="45" d="100"/>
        </p:scale>
        <p:origin x="123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5.fntdata"/><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4.fntdata"/><Relationship Id="rId73"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10.fntdata"/><Relationship Id="rId2" Type="http://schemas.openxmlformats.org/officeDocument/2006/relationships/customXml" Target="../customXml/item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DD1E75-4A9D-47DD-A151-53A3A400FB00}" type="datetimeFigureOut">
              <a:t>2024/6/27</a:t>
            </a:fld>
            <a:endParaRPr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1E2D76-C668-4B72-A564-535EBCCB75C2}" type="slidenum">
              <a:t>‹#›</a:t>
            </a:fld>
            <a:endParaRPr lang="ja-JP" altLang="en-US"/>
          </a:p>
        </p:txBody>
      </p:sp>
    </p:spTree>
    <p:extLst>
      <p:ext uri="{BB962C8B-B14F-4D97-AF65-F5344CB8AC3E}">
        <p14:creationId xmlns:p14="http://schemas.microsoft.com/office/powerpoint/2010/main" val="218752149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それではご覧ください！　でクリック</a:t>
            </a:r>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smtClean="0"/>
              <a:t>1</a:t>
            </a:fld>
            <a:endParaRPr lang="ja-JP" altLang="en-US"/>
          </a:p>
        </p:txBody>
      </p:sp>
    </p:spTree>
    <p:extLst>
      <p:ext uri="{BB962C8B-B14F-4D97-AF65-F5344CB8AC3E}">
        <p14:creationId xmlns:p14="http://schemas.microsoft.com/office/powerpoint/2010/main" val="3395697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err="1">
                <a:latin typeface="Calibri"/>
                <a:cs typeface="Calibri"/>
              </a:rPr>
              <a:t>次にメンバー紹介です！</a:t>
            </a:r>
            <a:r>
              <a:rPr lang="ja-JP" altLang="en-US" dirty="0" err="1"/>
              <a:t>リーダ</a:t>
            </a:r>
            <a:r>
              <a:rPr lang="ja-JP" altLang="en-US"/>
              <a:t>ー、流れるロン毛の戦士こと秋山くん、データベース、ログレッグおやじギャグこと佐藤くん、品質管理、おしゃべり潤滑油こと齋田さん、機能、癒しのツッコミ担当こと赤澤、考える人こと伊藤くん、</a:t>
            </a:r>
            <a:r>
              <a:rPr lang="en-US"/>
              <a:t>SQL</a:t>
            </a:r>
            <a:r>
              <a:rPr lang="ja-JP" altLang="en-US"/>
              <a:t>の歌姫こと土田さんの６名です！私たちは、先生から唯一雰囲気が悪いと言われたチームです！今ではとってもなかよし！！！佐藤</a:t>
            </a:r>
            <a:r>
              <a:rPr lang="ja-JP" altLang="en-US" dirty="0"/>
              <a:t>くん</a:t>
            </a:r>
            <a:r>
              <a:rPr lang="ja-JP" altLang="en-US"/>
              <a:t>はついに１日１０個おやじギャグを言い始めました！</a:t>
            </a:r>
            <a:endParaRPr lang="en-US"/>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a:t>10</a:t>
            </a:fld>
            <a:endParaRPr lang="ja-JP" altLang="en-US"/>
          </a:p>
        </p:txBody>
      </p:sp>
    </p:spTree>
    <p:extLst>
      <p:ext uri="{BB962C8B-B14F-4D97-AF65-F5344CB8AC3E}">
        <p14:creationId xmlns:p14="http://schemas.microsoft.com/office/powerpoint/2010/main" val="2362765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err="1">
                <a:latin typeface="Calibri"/>
                <a:cs typeface="Calibri"/>
              </a:rPr>
              <a:t>次にメンバー紹介です！</a:t>
            </a:r>
            <a:r>
              <a:rPr lang="ja-JP" altLang="en-US" dirty="0" err="1"/>
              <a:t>リーダ</a:t>
            </a:r>
            <a:r>
              <a:rPr lang="ja-JP" altLang="en-US"/>
              <a:t>ー、流れるロン毛の戦士こと秋山くん、データベース、ログレッグおやじギャグこと佐藤くん、品質管理、おしゃべり潤滑油こと齋田さん、機能、癒しのツッコミ担当こと赤澤、考える人こと伊藤くん、</a:t>
            </a:r>
            <a:r>
              <a:rPr lang="en-US"/>
              <a:t>SQL</a:t>
            </a:r>
            <a:r>
              <a:rPr lang="ja-JP" altLang="en-US"/>
              <a:t>の歌姫こと土田さんの６名です！私たちは、先生から唯一雰囲気が悪いと言われたチームです！今ではとってもなかよし！！！佐藤</a:t>
            </a:r>
            <a:r>
              <a:rPr lang="ja-JP" altLang="en-US" dirty="0"/>
              <a:t>くん</a:t>
            </a:r>
            <a:r>
              <a:rPr lang="ja-JP" altLang="en-US"/>
              <a:t>はついに１日１０個おやじギャグを言い始めました！</a:t>
            </a:r>
            <a:endParaRPr lang="en-US"/>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a:t>11</a:t>
            </a:fld>
            <a:endParaRPr lang="ja-JP" altLang="en-US"/>
          </a:p>
        </p:txBody>
      </p:sp>
    </p:spTree>
    <p:extLst>
      <p:ext uri="{BB962C8B-B14F-4D97-AF65-F5344CB8AC3E}">
        <p14:creationId xmlns:p14="http://schemas.microsoft.com/office/powerpoint/2010/main" val="338356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Calibri"/>
                <a:cs typeface="Calibri"/>
              </a:rPr>
              <a:t>次にメンバー紹介です！</a:t>
            </a:r>
            <a:r>
              <a:rPr lang="ja-JP" altLang="en-US" dirty="0"/>
              <a:t>リーダー、流れるロン毛の戦士こと秋山くん、データベース、ログレッグおやじギャグこと佐藤くん、品質管理、おしゃべり潤滑油こと齋田さん、機能、癒しのツッコミ担当こと赤澤、考える人こと伊藤くん、</a:t>
            </a:r>
            <a:r>
              <a:rPr lang="en-US" dirty="0"/>
              <a:t>SQL</a:t>
            </a:r>
            <a:r>
              <a:rPr lang="ja-JP" altLang="en-US" dirty="0"/>
              <a:t>の歌姫こと土田さんの６名です！私たちは、先生から唯一雰囲気が悪いと言われたチームです！今ではとってもなかよし！！！佐藤くんはついに１日１０個おやじギャグを言い始めました！</a:t>
            </a:r>
            <a:endParaRPr lang="en-US" dirty="0"/>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a:t>12</a:t>
            </a:fld>
            <a:endParaRPr lang="ja-JP" altLang="en-US"/>
          </a:p>
        </p:txBody>
      </p:sp>
    </p:spTree>
    <p:extLst>
      <p:ext uri="{BB962C8B-B14F-4D97-AF65-F5344CB8AC3E}">
        <p14:creationId xmlns:p14="http://schemas.microsoft.com/office/powerpoint/2010/main" val="2479658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Calibri"/>
                <a:cs typeface="Calibri"/>
              </a:rPr>
              <a:t>次にメンバー紹介です！</a:t>
            </a:r>
            <a:r>
              <a:rPr lang="ja-JP" altLang="en-US" dirty="0"/>
              <a:t>リーダー、流れるロン毛の戦士こと秋山くん、データベース、ログレッグおやじギャグこと佐藤くん、品質管理、おしゃべり潤滑油こと齋田さん、機能、癒しのツッコミ担当こと赤澤、考える人こと伊藤くん、</a:t>
            </a:r>
            <a:r>
              <a:rPr lang="en-US" dirty="0"/>
              <a:t>SQL</a:t>
            </a:r>
            <a:r>
              <a:rPr lang="ja-JP" altLang="en-US" dirty="0"/>
              <a:t>の歌姫こと土田さんの６名です！私たちは、先生から唯一雰囲気が悪いと言われたチームです！今ではとってもなかよし！！！佐藤くんはついに１日１０個おやじギャグを言い始めました！</a:t>
            </a:r>
            <a:endParaRPr lang="en-US" dirty="0"/>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a:t>13</a:t>
            </a:fld>
            <a:endParaRPr lang="ja-JP" altLang="en-US"/>
          </a:p>
        </p:txBody>
      </p:sp>
    </p:spTree>
    <p:extLst>
      <p:ext uri="{BB962C8B-B14F-4D97-AF65-F5344CB8AC3E}">
        <p14:creationId xmlns:p14="http://schemas.microsoft.com/office/powerpoint/2010/main" val="193807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ctr">
              <a:lnSpc>
                <a:spcPts val="9099"/>
              </a:lnSpc>
            </a:pPr>
            <a:r>
              <a:rPr lang="ja-JP"/>
              <a:t>【特徴</a:t>
            </a:r>
            <a:r>
              <a:rPr lang="en-US" altLang="ja-JP"/>
              <a:t>】</a:t>
            </a:r>
          </a:p>
          <a:p>
            <a:pPr algn="ctr">
              <a:lnSpc>
                <a:spcPts val="9099"/>
              </a:lnSpc>
            </a:pPr>
            <a:r>
              <a:rPr lang="ja-JP" altLang="en-US" dirty="0">
                <a:ea typeface="游ゴシック"/>
              </a:rPr>
              <a:t>・</a:t>
            </a:r>
            <a:r>
              <a:rPr lang="ja-JP" altLang="en-US" dirty="0" err="1">
                <a:ea typeface="游ゴシック"/>
              </a:rPr>
              <a:t>顔はかっこいい</a:t>
            </a:r>
            <a:endParaRPr lang="en-US" altLang="ja-JP" dirty="0" err="1">
              <a:ea typeface="游ゴシック"/>
            </a:endParaRPr>
          </a:p>
          <a:p>
            <a:pPr algn="ctr">
              <a:lnSpc>
                <a:spcPts val="9099"/>
              </a:lnSpc>
            </a:pPr>
            <a:r>
              <a:rPr lang="ja-JP" altLang="en-US" dirty="0">
                <a:ea typeface="游ゴシック"/>
              </a:rPr>
              <a:t>・</a:t>
            </a:r>
            <a:r>
              <a:rPr lang="ja-JP" altLang="en-US" dirty="0" err="1">
                <a:ea typeface="游ゴシック"/>
              </a:rPr>
              <a:t>自己肯定感低い</a:t>
            </a:r>
            <a:endParaRPr lang="en-US" altLang="ja-JP" dirty="0" err="1">
              <a:ea typeface="游ゴシック"/>
            </a:endParaRPr>
          </a:p>
          <a:p>
            <a:pPr algn="ctr">
              <a:lnSpc>
                <a:spcPts val="9099"/>
              </a:lnSpc>
            </a:pPr>
            <a:r>
              <a:rPr lang="ja-JP" altLang="en-US" dirty="0">
                <a:ea typeface="游ゴシック"/>
              </a:rPr>
              <a:t>・</a:t>
            </a:r>
            <a:r>
              <a:rPr lang="ja-JP" altLang="en-US" dirty="0" err="1">
                <a:ea typeface="游ゴシック"/>
              </a:rPr>
              <a:t>かっこつけたがり</a:t>
            </a:r>
            <a:endParaRPr lang="en-US" altLang="ja-JP" dirty="0" err="1">
              <a:ea typeface="游ゴシック"/>
            </a:endParaRPr>
          </a:p>
          <a:p>
            <a:pPr algn="ctr">
              <a:lnSpc>
                <a:spcPts val="9099"/>
              </a:lnSpc>
            </a:pPr>
            <a:r>
              <a:rPr lang="ja-JP" altLang="en-US" dirty="0">
                <a:ea typeface="游ゴシック"/>
              </a:rPr>
              <a:t>・</a:t>
            </a:r>
            <a:r>
              <a:rPr lang="ja-JP" altLang="en-US" dirty="0" err="1">
                <a:ea typeface="游ゴシック"/>
              </a:rPr>
              <a:t>髪の毛長め</a:t>
            </a:r>
            <a:endParaRPr lang="en-US" altLang="ja-JP" dirty="0" err="1">
              <a:ea typeface="游ゴシック"/>
            </a:endParaRPr>
          </a:p>
          <a:p>
            <a:pPr algn="ctr">
              <a:lnSpc>
                <a:spcPts val="9099"/>
              </a:lnSpc>
            </a:pPr>
            <a:r>
              <a:rPr lang="ja-JP" altLang="en-US" dirty="0">
                <a:ea typeface="游ゴシック"/>
              </a:rPr>
              <a:t>・</a:t>
            </a:r>
            <a:r>
              <a:rPr lang="ja-JP" altLang="en-US" dirty="0" err="1">
                <a:ea typeface="游ゴシック"/>
              </a:rPr>
              <a:t>たばこ吸ってる</a:t>
            </a:r>
            <a:endParaRPr lang="en-US" altLang="ja-JP" dirty="0" err="1">
              <a:ea typeface="游ゴシック"/>
            </a:endParaRPr>
          </a:p>
          <a:p>
            <a:pPr algn="ctr">
              <a:lnSpc>
                <a:spcPts val="9099"/>
              </a:lnSpc>
            </a:pPr>
            <a:r>
              <a:rPr lang="ja-JP" altLang="en-US" dirty="0">
                <a:ea typeface="游ゴシック"/>
              </a:rPr>
              <a:t>・</a:t>
            </a:r>
            <a:r>
              <a:rPr lang="ja-JP" altLang="en-US" dirty="0" err="1">
                <a:ea typeface="游ゴシック"/>
              </a:rPr>
              <a:t>ひげ生えてる</a:t>
            </a:r>
            <a:endParaRPr lang="en-US" altLang="ja-JP" dirty="0" err="1">
              <a:ea typeface="游ゴシック"/>
            </a:endParaRPr>
          </a:p>
          <a:p>
            <a:endParaRPr lang="en-US" altLang="ja-JP" dirty="0">
              <a:latin typeface="Calibri"/>
              <a:ea typeface="Calibri"/>
              <a:cs typeface="Calibri"/>
            </a:endParaRPr>
          </a:p>
        </p:txBody>
      </p:sp>
      <p:sp>
        <p:nvSpPr>
          <p:cNvPr id="4" name="スライド番号プレースホルダー 3"/>
          <p:cNvSpPr>
            <a:spLocks noGrp="1"/>
          </p:cNvSpPr>
          <p:nvPr>
            <p:ph type="sldNum" sz="quarter" idx="5"/>
          </p:nvPr>
        </p:nvSpPr>
        <p:spPr/>
        <p:txBody>
          <a:bodyPr/>
          <a:lstStyle/>
          <a:p>
            <a:fld id="{1A1E2D76-C668-4B72-A564-535EBCCB75C2}" type="slidenum">
              <a:t>19</a:t>
            </a:fld>
            <a:endParaRPr lang="ja-JP" altLang="en-US"/>
          </a:p>
        </p:txBody>
      </p:sp>
    </p:spTree>
    <p:extLst>
      <p:ext uri="{BB962C8B-B14F-4D97-AF65-F5344CB8AC3E}">
        <p14:creationId xmlns:p14="http://schemas.microsoft.com/office/powerpoint/2010/main" val="673807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「奢られることに少し抵抗」を入れる？</a:t>
            </a:r>
            <a:endParaRPr lang="en-US" altLang="ja-JP">
              <a:latin typeface="Calibri"/>
              <a:ea typeface="Calibri"/>
              <a:cs typeface="Calibri"/>
            </a:endParaRPr>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a:t>20</a:t>
            </a:fld>
            <a:endParaRPr lang="ja-JP" altLang="en-US"/>
          </a:p>
        </p:txBody>
      </p:sp>
    </p:spTree>
    <p:extLst>
      <p:ext uri="{BB962C8B-B14F-4D97-AF65-F5344CB8AC3E}">
        <p14:creationId xmlns:p14="http://schemas.microsoft.com/office/powerpoint/2010/main" val="1327073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「奢られることに少し抵抗」を入れる？</a:t>
            </a:r>
            <a:endParaRPr lang="en-US" altLang="ja-JP">
              <a:latin typeface="Calibri"/>
              <a:ea typeface="Calibri"/>
              <a:cs typeface="Calibri"/>
            </a:endParaRPr>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a:t>21</a:t>
            </a:fld>
            <a:endParaRPr lang="ja-JP" altLang="en-US"/>
          </a:p>
        </p:txBody>
      </p:sp>
    </p:spTree>
    <p:extLst>
      <p:ext uri="{BB962C8B-B14F-4D97-AF65-F5344CB8AC3E}">
        <p14:creationId xmlns:p14="http://schemas.microsoft.com/office/powerpoint/2010/main" val="3019813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それでは、アプリ作成の目的についてお話しします。</a:t>
            </a:r>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smtClean="0"/>
              <a:t>22</a:t>
            </a:fld>
            <a:endParaRPr lang="ja-JP" altLang="en-US"/>
          </a:p>
        </p:txBody>
      </p:sp>
    </p:spTree>
    <p:extLst>
      <p:ext uri="{BB962C8B-B14F-4D97-AF65-F5344CB8AC3E}">
        <p14:creationId xmlns:p14="http://schemas.microsoft.com/office/powerpoint/2010/main" val="1089515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　今回の研修では講師の方と受講生の理解度の共有や意思疎通が課題になっていると感じました。特に、ウェビナー講師の方が受講生の理解度をリアルタイムで把握することが重要ですが、これが難しいという問題があります。このため、講師の方が受講生の理解度をリアルタイムで把握し、双方向のコミュニケーションを円滑化するツールが必要だと思いました。</a:t>
            </a:r>
          </a:p>
          <a:p>
            <a:r>
              <a:rPr kumimoji="1" lang="ja-JP" altLang="en-US" dirty="0"/>
              <a:t>　　その目的を踏まえて、こちらのアプリは、板書更新と受講生のリアクションをリアルタイムで行い、クラス講師の方を介さずにウェビナー講師の方と受講生が相互理解・交流を実現するサービスを提供しています。また、受講者のリアクションを匿名化することにより、受講生が気兼ねなく理解度を回答することができる環境を構築しています。この機能により、講師の方はすぐ受講生の反応を把握でき、授業内容の改善や調整が可能となります。</a:t>
            </a:r>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smtClean="0"/>
              <a:t>23</a:t>
            </a:fld>
            <a:endParaRPr lang="ja-JP" altLang="en-US"/>
          </a:p>
        </p:txBody>
      </p:sp>
    </p:spTree>
    <p:extLst>
      <p:ext uri="{BB962C8B-B14F-4D97-AF65-F5344CB8AC3E}">
        <p14:creationId xmlns:p14="http://schemas.microsoft.com/office/powerpoint/2010/main" val="3059364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　次に本アプリの具体的な機能を見ていきます。</a:t>
            </a:r>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smtClean="0"/>
              <a:t>24</a:t>
            </a:fld>
            <a:endParaRPr lang="ja-JP" altLang="en-US"/>
          </a:p>
        </p:txBody>
      </p:sp>
    </p:spTree>
    <p:extLst>
      <p:ext uri="{BB962C8B-B14F-4D97-AF65-F5344CB8AC3E}">
        <p14:creationId xmlns:p14="http://schemas.microsoft.com/office/powerpoint/2010/main" val="320649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Calibri"/>
                <a:ea typeface="游ゴシック"/>
                <a:cs typeface="Calibri"/>
              </a:rPr>
              <a:t>おはようございます！！！！！</a:t>
            </a:r>
          </a:p>
          <a:p>
            <a:r>
              <a:rPr lang="ja-JP" altLang="en-US" dirty="0">
                <a:latin typeface="Calibri"/>
                <a:ea typeface="游ゴシック"/>
                <a:cs typeface="Calibri"/>
              </a:rPr>
              <a:t>わたしたちAクラスのknightです！！！</a:t>
            </a:r>
          </a:p>
          <a:p>
            <a:r>
              <a:rPr lang="ja-JP" altLang="en-US" dirty="0">
                <a:latin typeface="Calibri"/>
                <a:ea typeface="游ゴシック"/>
                <a:cs typeface="Calibri"/>
              </a:rPr>
              <a:t>これからリアルタイム板書アプリ、くらすぼーどを紹介しまーす！</a:t>
            </a:r>
          </a:p>
          <a:p>
            <a:r>
              <a:rPr lang="ja-JP" altLang="en-US" dirty="0">
                <a:latin typeface="Calibri"/>
                <a:ea typeface="游ゴシック"/>
                <a:cs typeface="Calibri"/>
              </a:rPr>
              <a:t>（クリックで次のページを表示）</a:t>
            </a:r>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a:t>2</a:t>
            </a:fld>
            <a:endParaRPr lang="ja-JP" altLang="en-US"/>
          </a:p>
        </p:txBody>
      </p:sp>
    </p:spTree>
    <p:extLst>
      <p:ext uri="{BB962C8B-B14F-4D97-AF65-F5344CB8AC3E}">
        <p14:creationId xmlns:p14="http://schemas.microsoft.com/office/powerpoint/2010/main" val="905161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　主な機能の一つ目といたしましては、完全匿名リアルタイム板書である点です。板書ページに板書、マーカー、コメント、リアクションを配置し、履歴ページに過去の板書、リアクションの履歴を表示できる機能を実装しました（ポインタを当てながら説明する）。それぞれの機能を一画面に配置することで、板書を見ながらリアルタイムでコメントを確認することができ、講師の方と受講生のスムーズなコミュニケーションを促進します。（伊藤）</a:t>
            </a:r>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smtClean="0"/>
              <a:t>25</a:t>
            </a:fld>
            <a:endParaRPr lang="ja-JP" altLang="en-US"/>
          </a:p>
        </p:txBody>
      </p:sp>
    </p:spTree>
    <p:extLst>
      <p:ext uri="{BB962C8B-B14F-4D97-AF65-F5344CB8AC3E}">
        <p14:creationId xmlns:p14="http://schemas.microsoft.com/office/powerpoint/2010/main" val="597654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　主な機能の一つ目といたしましては、完全匿名リアルタイム板書である点です。板書ページに板書、マーカー、コメント、リアクションを配置し、履歴ページに過去の板書、リアクションの履歴を表示できる機能を実装しました（ポインタを当てながら説明する）。それぞれの機能を一画面に配置することで、板書を見ながらリアルタイムでコメントを確認することができ、講師の方と受講生のスムーズなコミュニケーションを促進します。（伊藤）</a:t>
            </a:r>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smtClean="0"/>
              <a:t>26</a:t>
            </a:fld>
            <a:endParaRPr lang="ja-JP" altLang="en-US"/>
          </a:p>
        </p:txBody>
      </p:sp>
    </p:spTree>
    <p:extLst>
      <p:ext uri="{BB962C8B-B14F-4D97-AF65-F5344CB8AC3E}">
        <p14:creationId xmlns:p14="http://schemas.microsoft.com/office/powerpoint/2010/main" val="3398709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新規登録画面</a:t>
            </a:r>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smtClean="0"/>
              <a:t>32</a:t>
            </a:fld>
            <a:endParaRPr lang="ja-JP" altLang="en-US"/>
          </a:p>
        </p:txBody>
      </p:sp>
    </p:spTree>
    <p:extLst>
      <p:ext uri="{BB962C8B-B14F-4D97-AF65-F5344CB8AC3E}">
        <p14:creationId xmlns:p14="http://schemas.microsoft.com/office/powerpoint/2010/main" val="1620459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ログイン</a:t>
            </a:r>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smtClean="0"/>
              <a:t>34</a:t>
            </a:fld>
            <a:endParaRPr lang="ja-JP" altLang="en-US"/>
          </a:p>
        </p:txBody>
      </p:sp>
    </p:spTree>
    <p:extLst>
      <p:ext uri="{BB962C8B-B14F-4D97-AF65-F5344CB8AC3E}">
        <p14:creationId xmlns:p14="http://schemas.microsoft.com/office/powerpoint/2010/main" val="2255694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板書機能</a:t>
            </a:r>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smtClean="0"/>
              <a:t>36</a:t>
            </a:fld>
            <a:endParaRPr lang="ja-JP" altLang="en-US"/>
          </a:p>
        </p:txBody>
      </p:sp>
    </p:spTree>
    <p:extLst>
      <p:ext uri="{BB962C8B-B14F-4D97-AF65-F5344CB8AC3E}">
        <p14:creationId xmlns:p14="http://schemas.microsoft.com/office/powerpoint/2010/main" val="3210732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講師の板書更新</a:t>
            </a:r>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smtClean="0"/>
              <a:t>37</a:t>
            </a:fld>
            <a:endParaRPr lang="ja-JP" altLang="en-US"/>
          </a:p>
        </p:txBody>
      </p:sp>
    </p:spTree>
    <p:extLst>
      <p:ext uri="{BB962C8B-B14F-4D97-AF65-F5344CB8AC3E}">
        <p14:creationId xmlns:p14="http://schemas.microsoft.com/office/powerpoint/2010/main" val="11865382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板書確定</a:t>
            </a:r>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smtClean="0"/>
              <a:t>38</a:t>
            </a:fld>
            <a:endParaRPr lang="ja-JP" altLang="en-US"/>
          </a:p>
        </p:txBody>
      </p:sp>
    </p:spTree>
    <p:extLst>
      <p:ext uri="{BB962C8B-B14F-4D97-AF65-F5344CB8AC3E}">
        <p14:creationId xmlns:p14="http://schemas.microsoft.com/office/powerpoint/2010/main" val="2312526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マーカー機能</a:t>
            </a:r>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smtClean="0"/>
              <a:t>40</a:t>
            </a:fld>
            <a:endParaRPr lang="ja-JP" altLang="en-US"/>
          </a:p>
        </p:txBody>
      </p:sp>
    </p:spTree>
    <p:extLst>
      <p:ext uri="{BB962C8B-B14F-4D97-AF65-F5344CB8AC3E}">
        <p14:creationId xmlns:p14="http://schemas.microsoft.com/office/powerpoint/2010/main" val="2381925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smtClean="0"/>
              <a:t>41</a:t>
            </a:fld>
            <a:endParaRPr lang="ja-JP" altLang="en-US"/>
          </a:p>
        </p:txBody>
      </p:sp>
    </p:spTree>
    <p:extLst>
      <p:ext uri="{BB962C8B-B14F-4D97-AF65-F5344CB8AC3E}">
        <p14:creationId xmlns:p14="http://schemas.microsoft.com/office/powerpoint/2010/main" val="3155127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リアクション</a:t>
            </a:r>
            <a:r>
              <a:rPr kumimoji="1" lang="en-US" altLang="ja-JP" dirty="0"/>
              <a:t>1</a:t>
            </a:r>
            <a:endParaRPr kumimoji="1" lang="ja-JP" altLang="en-US" dirty="0"/>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smtClean="0"/>
              <a:t>42</a:t>
            </a:fld>
            <a:endParaRPr lang="ja-JP" altLang="en-US"/>
          </a:p>
        </p:txBody>
      </p:sp>
    </p:spTree>
    <p:extLst>
      <p:ext uri="{BB962C8B-B14F-4D97-AF65-F5344CB8AC3E}">
        <p14:creationId xmlns:p14="http://schemas.microsoft.com/office/powerpoint/2010/main" val="2091724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ja-JP" altLang="en-US" sz="1200" b="0" i="0" u="none" strike="noStrike" dirty="0">
                <a:solidFill>
                  <a:srgbClr val="000000"/>
                </a:solidFill>
                <a:effectLst/>
                <a:latin typeface="Arial" panose="020B0604020202020204" pitchFamily="34" charset="0"/>
              </a:rPr>
              <a:t>本日の内容は、このようになっています</a:t>
            </a:r>
            <a:endParaRPr lang="ja-JP" altLang="en-US" b="0" dirty="0">
              <a:effectLst/>
            </a:endParaRPr>
          </a:p>
          <a:p>
            <a:pPr rtl="0">
              <a:spcBef>
                <a:spcPts val="0"/>
              </a:spcBef>
              <a:spcAft>
                <a:spcPts val="0"/>
              </a:spcAft>
            </a:pPr>
            <a:r>
              <a:rPr lang="ja-JP" altLang="en-US" sz="1200" b="0" i="0" u="none" strike="noStrike" dirty="0">
                <a:solidFill>
                  <a:srgbClr val="000000"/>
                </a:solidFill>
                <a:effectLst/>
                <a:latin typeface="Arial" panose="020B0604020202020204" pitchFamily="34" charset="0"/>
              </a:rPr>
              <a:t>はじめにグループについて、次にアプリの流れについて、その次に映像を用いたアプリの説明を行い、最後に、個人のまとめについて話します</a:t>
            </a:r>
            <a:endParaRPr lang="ja-JP" altLang="en-US" b="0" dirty="0">
              <a:effectLst/>
            </a:endParaRPr>
          </a:p>
          <a:p>
            <a:pPr rtl="0">
              <a:spcBef>
                <a:spcPts val="0"/>
              </a:spcBef>
              <a:spcAft>
                <a:spcPts val="0"/>
              </a:spcAft>
            </a:pPr>
            <a:r>
              <a:rPr lang="ja-JP" altLang="en-US" sz="1200" b="0" i="0" u="none" strike="noStrike" dirty="0">
                <a:solidFill>
                  <a:srgbClr val="000000"/>
                </a:solidFill>
                <a:effectLst/>
                <a:latin typeface="Arial" panose="020B0604020202020204" pitchFamily="34" charset="0"/>
              </a:rPr>
              <a:t>（クリックで次のページ</a:t>
            </a:r>
            <a:r>
              <a:rPr lang="en-US" altLang="ja-JP" sz="1200" b="0" i="0" u="none" strike="noStrike" dirty="0">
                <a:solidFill>
                  <a:srgbClr val="000000"/>
                </a:solidFill>
                <a:effectLst/>
                <a:latin typeface="Arial" panose="020B0604020202020204" pitchFamily="34" charset="0"/>
              </a:rPr>
              <a:t>)</a:t>
            </a:r>
            <a:endParaRPr lang="ja-JP" altLang="en-US" b="0" dirty="0">
              <a:effectLst/>
            </a:endParaRPr>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a:t>3</a:t>
            </a:fld>
            <a:endParaRPr lang="ja-JP" altLang="en-US"/>
          </a:p>
        </p:txBody>
      </p:sp>
    </p:spTree>
    <p:extLst>
      <p:ext uri="{BB962C8B-B14F-4D97-AF65-F5344CB8AC3E}">
        <p14:creationId xmlns:p14="http://schemas.microsoft.com/office/powerpoint/2010/main" val="1995005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リアクション</a:t>
            </a:r>
            <a:r>
              <a:rPr kumimoji="1" lang="en-US" altLang="ja-JP" dirty="0"/>
              <a:t>2</a:t>
            </a:r>
            <a:endParaRPr kumimoji="1" lang="ja-JP" altLang="en-US" dirty="0"/>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smtClean="0"/>
              <a:t>43</a:t>
            </a:fld>
            <a:endParaRPr lang="ja-JP" altLang="en-US"/>
          </a:p>
        </p:txBody>
      </p:sp>
    </p:spTree>
    <p:extLst>
      <p:ext uri="{BB962C8B-B14F-4D97-AF65-F5344CB8AC3E}">
        <p14:creationId xmlns:p14="http://schemas.microsoft.com/office/powerpoint/2010/main" val="1832058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smtClean="0"/>
              <a:t>44</a:t>
            </a:fld>
            <a:endParaRPr lang="ja-JP" altLang="en-US"/>
          </a:p>
        </p:txBody>
      </p:sp>
    </p:spTree>
    <p:extLst>
      <p:ext uri="{BB962C8B-B14F-4D97-AF65-F5344CB8AC3E}">
        <p14:creationId xmlns:p14="http://schemas.microsoft.com/office/powerpoint/2010/main" val="35002896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smtClean="0"/>
              <a:t>45</a:t>
            </a:fld>
            <a:endParaRPr lang="ja-JP" altLang="en-US"/>
          </a:p>
        </p:txBody>
      </p:sp>
    </p:spTree>
    <p:extLst>
      <p:ext uri="{BB962C8B-B14F-4D97-AF65-F5344CB8AC3E}">
        <p14:creationId xmlns:p14="http://schemas.microsoft.com/office/powerpoint/2010/main" val="30322617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全体コメント</a:t>
            </a:r>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smtClean="0"/>
              <a:t>46</a:t>
            </a:fld>
            <a:endParaRPr lang="ja-JP" altLang="en-US"/>
          </a:p>
        </p:txBody>
      </p:sp>
    </p:spTree>
    <p:extLst>
      <p:ext uri="{BB962C8B-B14F-4D97-AF65-F5344CB8AC3E}">
        <p14:creationId xmlns:p14="http://schemas.microsoft.com/office/powerpoint/2010/main" val="24268392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マーカーコメント</a:t>
            </a:r>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smtClean="0"/>
              <a:t>48</a:t>
            </a:fld>
            <a:endParaRPr lang="ja-JP" altLang="en-US"/>
          </a:p>
        </p:txBody>
      </p:sp>
    </p:spTree>
    <p:extLst>
      <p:ext uri="{BB962C8B-B14F-4D97-AF65-F5344CB8AC3E}">
        <p14:creationId xmlns:p14="http://schemas.microsoft.com/office/powerpoint/2010/main" val="40515726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マーカーコメント</a:t>
            </a:r>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smtClean="0"/>
              <a:t>49</a:t>
            </a:fld>
            <a:endParaRPr lang="ja-JP" altLang="en-US"/>
          </a:p>
        </p:txBody>
      </p:sp>
    </p:spTree>
    <p:extLst>
      <p:ext uri="{BB962C8B-B14F-4D97-AF65-F5344CB8AC3E}">
        <p14:creationId xmlns:p14="http://schemas.microsoft.com/office/powerpoint/2010/main" val="609857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ja-JP" altLang="en-US" sz="1200" b="0" i="0" u="none" strike="noStrike" dirty="0">
                <a:solidFill>
                  <a:srgbClr val="000000"/>
                </a:solidFill>
                <a:effectLst/>
                <a:latin typeface="Arial" panose="020B0604020202020204" pitchFamily="34" charset="0"/>
              </a:rPr>
              <a:t>まず、グループについて紹介します。</a:t>
            </a:r>
            <a:endParaRPr lang="ja-JP" altLang="en-US" b="0" dirty="0">
              <a:effectLst/>
            </a:endParaRPr>
          </a:p>
          <a:p>
            <a:pPr rtl="0">
              <a:spcBef>
                <a:spcPts val="0"/>
              </a:spcBef>
              <a:spcAft>
                <a:spcPts val="0"/>
              </a:spcAft>
            </a:pPr>
            <a:br>
              <a:rPr lang="ja-JP" altLang="en-US" b="0" dirty="0">
                <a:effectLst/>
              </a:rPr>
            </a:br>
            <a:r>
              <a:rPr lang="en-US" altLang="ja-JP" sz="1200" b="0" i="0" u="none" strike="noStrike" dirty="0">
                <a:solidFill>
                  <a:srgbClr val="000000"/>
                </a:solidFill>
                <a:effectLst/>
                <a:latin typeface="Arial" panose="020B0604020202020204" pitchFamily="34" charset="0"/>
              </a:rPr>
              <a:t>(</a:t>
            </a:r>
            <a:r>
              <a:rPr lang="ja-JP" altLang="en-US" sz="1200" b="0" i="0" u="none" strike="noStrike" dirty="0">
                <a:solidFill>
                  <a:srgbClr val="000000"/>
                </a:solidFill>
                <a:effectLst/>
                <a:latin typeface="Arial" panose="020B0604020202020204" pitchFamily="34" charset="0"/>
              </a:rPr>
              <a:t>クリックで次のページ</a:t>
            </a:r>
            <a:r>
              <a:rPr lang="en-US" altLang="ja-JP" sz="1200" b="0" i="0" u="none" strike="noStrike" dirty="0">
                <a:solidFill>
                  <a:srgbClr val="000000"/>
                </a:solidFill>
                <a:effectLst/>
                <a:latin typeface="Arial" panose="020B0604020202020204" pitchFamily="34" charset="0"/>
              </a:rPr>
              <a:t>)</a:t>
            </a:r>
            <a:endParaRPr lang="ja-JP" altLang="en-US" b="0" dirty="0">
              <a:effectLst/>
            </a:endParaRPr>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a:t>4</a:t>
            </a:fld>
            <a:endParaRPr lang="ja-JP" altLang="en-US"/>
          </a:p>
        </p:txBody>
      </p:sp>
    </p:spTree>
    <p:extLst>
      <p:ext uri="{BB962C8B-B14F-4D97-AF65-F5344CB8AC3E}">
        <p14:creationId xmlns:p14="http://schemas.microsoft.com/office/powerpoint/2010/main" val="2557336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rtl="0">
              <a:spcBef>
                <a:spcPts val="0"/>
              </a:spcBef>
              <a:spcAft>
                <a:spcPts val="0"/>
              </a:spcAft>
            </a:pPr>
            <a:r>
              <a:rPr lang="ja-JP" altLang="en-US" sz="1200" b="0" i="0" u="none" strike="noStrike" dirty="0">
                <a:solidFill>
                  <a:srgbClr val="000000"/>
                </a:solidFill>
                <a:effectLst/>
                <a:latin typeface="Arial" panose="020B0604020202020204" pitchFamily="34" charset="0"/>
              </a:rPr>
              <a:t>私たちのグループ名は、チームメンバーの</a:t>
            </a:r>
            <a:endParaRPr lang="ja-JP" altLang="en-US" b="0" dirty="0">
              <a:effectLst/>
            </a:endParaRPr>
          </a:p>
          <a:p>
            <a:pPr rtl="0">
              <a:spcBef>
                <a:spcPts val="0"/>
              </a:spcBef>
              <a:spcAft>
                <a:spcPts val="0"/>
              </a:spcAft>
            </a:pPr>
            <a:r>
              <a:rPr lang="en-US" altLang="ja-JP" sz="1200" b="0" i="0" u="none" strike="noStrike" dirty="0">
                <a:solidFill>
                  <a:srgbClr val="000000"/>
                </a:solidFill>
                <a:effectLst/>
                <a:latin typeface="Arial" panose="020B0604020202020204" pitchFamily="34" charset="0"/>
              </a:rPr>
              <a:t>(</a:t>
            </a:r>
            <a:r>
              <a:rPr lang="ja-JP" altLang="en-US" sz="1200" b="0" i="0" u="none" strike="noStrike" dirty="0">
                <a:solidFill>
                  <a:srgbClr val="000000"/>
                </a:solidFill>
                <a:effectLst/>
                <a:latin typeface="Arial" panose="020B0604020202020204" pitchFamily="34" charset="0"/>
              </a:rPr>
              <a:t>クリック</a:t>
            </a:r>
            <a:r>
              <a:rPr lang="en-US" altLang="ja-JP" sz="1200" b="0" i="0" u="none" strike="noStrike" dirty="0">
                <a:solidFill>
                  <a:srgbClr val="000000"/>
                </a:solidFill>
                <a:effectLst/>
                <a:latin typeface="Arial" panose="020B0604020202020204" pitchFamily="34" charset="0"/>
              </a:rPr>
              <a:t>)</a:t>
            </a:r>
            <a:r>
              <a:rPr lang="ja-JP" altLang="en-US" sz="1200" b="0" i="0" u="none" strike="noStrike" dirty="0">
                <a:solidFill>
                  <a:srgbClr val="000000"/>
                </a:solidFill>
                <a:effectLst/>
                <a:latin typeface="Arial" panose="020B0604020202020204" pitchFamily="34" charset="0"/>
              </a:rPr>
              <a:t>かりんの</a:t>
            </a:r>
            <a:r>
              <a:rPr lang="en-US" altLang="ja-JP" sz="1200" b="0" i="0" u="none" strike="noStrike" dirty="0">
                <a:solidFill>
                  <a:srgbClr val="000000"/>
                </a:solidFill>
                <a:effectLst/>
                <a:latin typeface="Arial" panose="020B0604020202020204" pitchFamily="34" charset="0"/>
              </a:rPr>
              <a:t>k</a:t>
            </a:r>
            <a:endParaRPr lang="ja-JP" altLang="en-US" b="0" dirty="0">
              <a:effectLst/>
            </a:endParaRPr>
          </a:p>
          <a:p>
            <a:pPr rtl="0">
              <a:spcBef>
                <a:spcPts val="0"/>
              </a:spcBef>
              <a:spcAft>
                <a:spcPts val="0"/>
              </a:spcAft>
            </a:pPr>
            <a:r>
              <a:rPr lang="en-US" altLang="ja-JP" sz="1200" b="0" i="0" u="none" strike="noStrike" dirty="0">
                <a:solidFill>
                  <a:srgbClr val="000000"/>
                </a:solidFill>
                <a:effectLst/>
                <a:latin typeface="Arial" panose="020B0604020202020204" pitchFamily="34" charset="0"/>
              </a:rPr>
              <a:t>(</a:t>
            </a:r>
            <a:r>
              <a:rPr lang="ja-JP" altLang="en-US" sz="1200" b="0" i="0" u="none" strike="noStrike" dirty="0">
                <a:solidFill>
                  <a:srgbClr val="000000"/>
                </a:solidFill>
                <a:effectLst/>
                <a:latin typeface="Arial" panose="020B0604020202020204" pitchFamily="34" charset="0"/>
              </a:rPr>
              <a:t>クリック</a:t>
            </a:r>
            <a:r>
              <a:rPr lang="en-US" altLang="ja-JP" sz="1200" b="0" i="0" u="none" strike="noStrike" dirty="0">
                <a:solidFill>
                  <a:srgbClr val="000000"/>
                </a:solidFill>
                <a:effectLst/>
                <a:latin typeface="Arial" panose="020B0604020202020204" pitchFamily="34" charset="0"/>
              </a:rPr>
              <a:t>)</a:t>
            </a:r>
            <a:r>
              <a:rPr lang="ja-JP" altLang="en-US" sz="1200" b="0" i="0" u="none" strike="noStrike" dirty="0">
                <a:solidFill>
                  <a:srgbClr val="000000"/>
                </a:solidFill>
                <a:effectLst/>
                <a:latin typeface="Arial" panose="020B0604020202020204" pitchFamily="34" charset="0"/>
              </a:rPr>
              <a:t>ののはの</a:t>
            </a:r>
            <a:r>
              <a:rPr lang="en-US" altLang="ja-JP" sz="1200" b="0" i="0" u="none" strike="noStrike" dirty="0">
                <a:solidFill>
                  <a:srgbClr val="000000"/>
                </a:solidFill>
                <a:effectLst/>
                <a:latin typeface="Arial" panose="020B0604020202020204" pitchFamily="34" charset="0"/>
              </a:rPr>
              <a:t>n</a:t>
            </a:r>
            <a:endParaRPr lang="ja-JP" altLang="en-US" b="0" dirty="0">
              <a:effectLst/>
            </a:endParaRPr>
          </a:p>
          <a:p>
            <a:pPr rtl="0">
              <a:spcBef>
                <a:spcPts val="0"/>
              </a:spcBef>
              <a:spcAft>
                <a:spcPts val="0"/>
              </a:spcAft>
            </a:pPr>
            <a:r>
              <a:rPr lang="en-US" altLang="ja-JP" sz="1200" b="0" i="0" u="none" strike="noStrike" dirty="0">
                <a:solidFill>
                  <a:srgbClr val="000000"/>
                </a:solidFill>
                <a:effectLst/>
                <a:latin typeface="Arial" panose="020B0604020202020204" pitchFamily="34" charset="0"/>
              </a:rPr>
              <a:t>(</a:t>
            </a:r>
            <a:r>
              <a:rPr lang="ja-JP" altLang="en-US" sz="1200" b="0" i="0" u="none" strike="noStrike" dirty="0">
                <a:solidFill>
                  <a:srgbClr val="000000"/>
                </a:solidFill>
                <a:effectLst/>
                <a:latin typeface="Arial" panose="020B0604020202020204" pitchFamily="34" charset="0"/>
              </a:rPr>
              <a:t>クリック</a:t>
            </a:r>
            <a:r>
              <a:rPr lang="en-US" altLang="ja-JP" sz="1200" b="0" i="0" u="none" strike="noStrike" dirty="0">
                <a:solidFill>
                  <a:srgbClr val="000000"/>
                </a:solidFill>
                <a:effectLst/>
                <a:latin typeface="Arial" panose="020B0604020202020204" pitchFamily="34" charset="0"/>
              </a:rPr>
              <a:t>)</a:t>
            </a:r>
            <a:r>
              <a:rPr lang="ja-JP" altLang="en-US" sz="1200" b="0" i="0" u="none" strike="noStrike" dirty="0">
                <a:solidFill>
                  <a:srgbClr val="000000"/>
                </a:solidFill>
                <a:effectLst/>
                <a:latin typeface="Arial" panose="020B0604020202020204" pitchFamily="34" charset="0"/>
              </a:rPr>
              <a:t>いとうの</a:t>
            </a:r>
            <a:r>
              <a:rPr lang="en-US" altLang="ja-JP" sz="1200" b="0" i="0" u="none" strike="noStrike" dirty="0" err="1">
                <a:solidFill>
                  <a:srgbClr val="000000"/>
                </a:solidFill>
                <a:effectLst/>
                <a:latin typeface="Arial" panose="020B0604020202020204" pitchFamily="34" charset="0"/>
              </a:rPr>
              <a:t>i</a:t>
            </a:r>
            <a:endParaRPr lang="ja-JP" altLang="en-US" b="0" dirty="0">
              <a:effectLst/>
            </a:endParaRPr>
          </a:p>
          <a:p>
            <a:pPr rtl="0">
              <a:spcBef>
                <a:spcPts val="0"/>
              </a:spcBef>
              <a:spcAft>
                <a:spcPts val="0"/>
              </a:spcAft>
            </a:pPr>
            <a:r>
              <a:rPr lang="en-US" altLang="ja-JP" sz="1200" b="0" i="0" u="none" strike="noStrike" dirty="0">
                <a:solidFill>
                  <a:srgbClr val="000000"/>
                </a:solidFill>
                <a:effectLst/>
                <a:latin typeface="Arial" panose="020B0604020202020204" pitchFamily="34" charset="0"/>
              </a:rPr>
              <a:t>(</a:t>
            </a:r>
            <a:r>
              <a:rPr lang="ja-JP" altLang="en-US" sz="1200" b="0" i="0" u="none" strike="noStrike" dirty="0">
                <a:solidFill>
                  <a:srgbClr val="000000"/>
                </a:solidFill>
                <a:effectLst/>
                <a:latin typeface="Arial" panose="020B0604020202020204" pitchFamily="34" charset="0"/>
              </a:rPr>
              <a:t>クリック</a:t>
            </a:r>
            <a:r>
              <a:rPr lang="en-US" altLang="ja-JP" sz="1200" b="0" i="0" u="none" strike="noStrike" dirty="0">
                <a:solidFill>
                  <a:srgbClr val="000000"/>
                </a:solidFill>
                <a:effectLst/>
                <a:latin typeface="Arial" panose="020B0604020202020204" pitchFamily="34" charset="0"/>
              </a:rPr>
              <a:t>)</a:t>
            </a:r>
            <a:r>
              <a:rPr lang="ja-JP" altLang="en-US" sz="1200" b="0" i="0" u="none" strike="noStrike" dirty="0">
                <a:solidFill>
                  <a:srgbClr val="000000"/>
                </a:solidFill>
                <a:effectLst/>
                <a:latin typeface="Arial" panose="020B0604020202020204" pitchFamily="34" charset="0"/>
              </a:rPr>
              <a:t>がいの</a:t>
            </a:r>
            <a:r>
              <a:rPr lang="en-US" altLang="ja-JP" sz="1200" b="0" i="0" u="none" strike="noStrike" dirty="0">
                <a:solidFill>
                  <a:srgbClr val="000000"/>
                </a:solidFill>
                <a:effectLst/>
                <a:latin typeface="Arial" panose="020B0604020202020204" pitchFamily="34" charset="0"/>
              </a:rPr>
              <a:t>g</a:t>
            </a:r>
            <a:endParaRPr lang="ja-JP" altLang="en-US" b="0" dirty="0">
              <a:effectLst/>
            </a:endParaRPr>
          </a:p>
          <a:p>
            <a:pPr rtl="0">
              <a:spcBef>
                <a:spcPts val="0"/>
              </a:spcBef>
              <a:spcAft>
                <a:spcPts val="0"/>
              </a:spcAft>
            </a:pPr>
            <a:r>
              <a:rPr lang="en-US" altLang="ja-JP" sz="1200" b="0" i="0" u="none" strike="noStrike" dirty="0">
                <a:solidFill>
                  <a:srgbClr val="000000"/>
                </a:solidFill>
                <a:effectLst/>
                <a:latin typeface="Arial" panose="020B0604020202020204" pitchFamily="34" charset="0"/>
              </a:rPr>
              <a:t>(</a:t>
            </a:r>
            <a:r>
              <a:rPr lang="ja-JP" altLang="en-US" sz="1200" b="0" i="0" u="none" strike="noStrike" dirty="0">
                <a:solidFill>
                  <a:srgbClr val="000000"/>
                </a:solidFill>
                <a:effectLst/>
                <a:latin typeface="Arial" panose="020B0604020202020204" pitchFamily="34" charset="0"/>
              </a:rPr>
              <a:t>クリック</a:t>
            </a:r>
            <a:r>
              <a:rPr lang="en-US" altLang="ja-JP" sz="1200" b="0" i="0" u="none" strike="noStrike" dirty="0">
                <a:solidFill>
                  <a:srgbClr val="000000"/>
                </a:solidFill>
                <a:effectLst/>
                <a:latin typeface="Arial" panose="020B0604020202020204" pitchFamily="34" charset="0"/>
              </a:rPr>
              <a:t>)</a:t>
            </a:r>
            <a:r>
              <a:rPr lang="ja-JP" altLang="en-US" sz="1200" b="0" i="0" u="none" strike="noStrike" dirty="0">
                <a:solidFill>
                  <a:srgbClr val="000000"/>
                </a:solidFill>
                <a:effectLst/>
                <a:latin typeface="Arial" panose="020B0604020202020204" pitchFamily="34" charset="0"/>
              </a:rPr>
              <a:t>ひびきの</a:t>
            </a:r>
            <a:r>
              <a:rPr lang="en-US" altLang="ja-JP" sz="1200" b="0" i="0" u="none" strike="noStrike" dirty="0">
                <a:solidFill>
                  <a:srgbClr val="000000"/>
                </a:solidFill>
                <a:effectLst/>
                <a:latin typeface="Arial" panose="020B0604020202020204" pitchFamily="34" charset="0"/>
              </a:rPr>
              <a:t>h</a:t>
            </a:r>
            <a:endParaRPr lang="ja-JP" altLang="en-US" b="0" dirty="0">
              <a:effectLst/>
            </a:endParaRPr>
          </a:p>
          <a:p>
            <a:pPr rtl="0">
              <a:spcBef>
                <a:spcPts val="0"/>
              </a:spcBef>
              <a:spcAft>
                <a:spcPts val="0"/>
              </a:spcAft>
            </a:pPr>
            <a:r>
              <a:rPr lang="en-US" altLang="ja-JP" sz="1200" b="0" i="0" u="none" strike="noStrike" dirty="0">
                <a:solidFill>
                  <a:srgbClr val="000000"/>
                </a:solidFill>
                <a:effectLst/>
                <a:latin typeface="Arial" panose="020B0604020202020204" pitchFamily="34" charset="0"/>
              </a:rPr>
              <a:t>(</a:t>
            </a:r>
            <a:r>
              <a:rPr lang="ja-JP" altLang="en-US" sz="1200" b="0" i="0" u="none" strike="noStrike" dirty="0">
                <a:solidFill>
                  <a:srgbClr val="000000"/>
                </a:solidFill>
                <a:effectLst/>
                <a:latin typeface="Arial" panose="020B0604020202020204" pitchFamily="34" charset="0"/>
              </a:rPr>
              <a:t>クリック</a:t>
            </a:r>
            <a:r>
              <a:rPr lang="en-US" altLang="ja-JP" sz="1200" b="0" i="0" u="none" strike="noStrike" dirty="0">
                <a:solidFill>
                  <a:srgbClr val="000000"/>
                </a:solidFill>
                <a:effectLst/>
                <a:latin typeface="Arial" panose="020B0604020202020204" pitchFamily="34" charset="0"/>
              </a:rPr>
              <a:t>)</a:t>
            </a:r>
            <a:r>
              <a:rPr lang="ja-JP" altLang="en-US" sz="1200" b="0" i="0" u="none" strike="noStrike" dirty="0">
                <a:solidFill>
                  <a:srgbClr val="000000"/>
                </a:solidFill>
                <a:effectLst/>
                <a:latin typeface="Arial" panose="020B0604020202020204" pitchFamily="34" charset="0"/>
              </a:rPr>
              <a:t>つちだの</a:t>
            </a:r>
            <a:r>
              <a:rPr lang="en-US" altLang="ja-JP" sz="1200" b="0" i="0" u="none" strike="noStrike" dirty="0">
                <a:solidFill>
                  <a:srgbClr val="000000"/>
                </a:solidFill>
                <a:effectLst/>
                <a:latin typeface="Arial" panose="020B0604020202020204" pitchFamily="34" charset="0"/>
              </a:rPr>
              <a:t>t</a:t>
            </a:r>
            <a:endParaRPr lang="ja-JP" altLang="en-US" b="0" dirty="0">
              <a:effectLst/>
            </a:endParaRPr>
          </a:p>
          <a:p>
            <a:pPr rtl="0">
              <a:spcBef>
                <a:spcPts val="0"/>
              </a:spcBef>
              <a:spcAft>
                <a:spcPts val="0"/>
              </a:spcAft>
            </a:pPr>
            <a:r>
              <a:rPr lang="ja-JP" altLang="en-US" sz="1200" b="0" i="0" u="none" strike="noStrike" dirty="0">
                <a:solidFill>
                  <a:srgbClr val="000000"/>
                </a:solidFill>
                <a:effectLst/>
                <a:latin typeface="Arial" panose="020B0604020202020204" pitchFamily="34" charset="0"/>
              </a:rPr>
              <a:t>からとり、</a:t>
            </a:r>
            <a:r>
              <a:rPr lang="en-US" altLang="ja-JP" sz="1200" b="0" i="0" u="none" strike="noStrike" dirty="0">
                <a:solidFill>
                  <a:srgbClr val="000000"/>
                </a:solidFill>
                <a:effectLst/>
                <a:latin typeface="Arial" panose="020B0604020202020204" pitchFamily="34" charset="0"/>
              </a:rPr>
              <a:t>(</a:t>
            </a:r>
            <a:r>
              <a:rPr lang="ja-JP" altLang="en-US" sz="1200" b="0" i="0" u="none" strike="noStrike" dirty="0">
                <a:solidFill>
                  <a:srgbClr val="000000"/>
                </a:solidFill>
                <a:effectLst/>
                <a:latin typeface="Arial" panose="020B0604020202020204" pitchFamily="34" charset="0"/>
              </a:rPr>
              <a:t>クリック</a:t>
            </a:r>
            <a:r>
              <a:rPr lang="en-US" altLang="ja-JP" sz="1200" b="0" i="0" u="none" strike="noStrike" dirty="0">
                <a:solidFill>
                  <a:srgbClr val="000000"/>
                </a:solidFill>
                <a:effectLst/>
                <a:latin typeface="Arial" panose="020B0604020202020204" pitchFamily="34" charset="0"/>
              </a:rPr>
              <a:t>)knight</a:t>
            </a:r>
            <a:r>
              <a:rPr lang="ja-JP" altLang="en-US" sz="1200" b="0" i="0" u="none" strike="noStrike" dirty="0">
                <a:solidFill>
                  <a:srgbClr val="000000"/>
                </a:solidFill>
                <a:effectLst/>
                <a:latin typeface="Arial" panose="020B0604020202020204" pitchFamily="34" charset="0"/>
              </a:rPr>
              <a:t>になりました</a:t>
            </a:r>
            <a:endParaRPr lang="ja-JP" altLang="en-US" b="0" dirty="0">
              <a:effectLst/>
            </a:endParaRPr>
          </a:p>
          <a:p>
            <a:pPr rtl="0">
              <a:spcBef>
                <a:spcPts val="0"/>
              </a:spcBef>
              <a:spcAft>
                <a:spcPts val="0"/>
              </a:spcAft>
            </a:pPr>
            <a:br>
              <a:rPr lang="ja-JP" altLang="en-US" b="0" dirty="0">
                <a:effectLst/>
              </a:rPr>
            </a:br>
            <a:r>
              <a:rPr lang="ja-JP" altLang="en-US" sz="1200" b="0" i="0" u="none" strike="noStrike" dirty="0">
                <a:solidFill>
                  <a:srgbClr val="000000"/>
                </a:solidFill>
                <a:effectLst/>
                <a:latin typeface="Arial" panose="020B0604020202020204" pitchFamily="34" charset="0"/>
              </a:rPr>
              <a:t>名字と名前バラバラだし、少し中二くさくてださいですが、これ以外になかなか案が出ず、</a:t>
            </a:r>
            <a:endParaRPr lang="ja-JP" altLang="en-US" b="0" dirty="0">
              <a:effectLst/>
            </a:endParaRPr>
          </a:p>
          <a:p>
            <a:pPr rtl="0">
              <a:spcBef>
                <a:spcPts val="0"/>
              </a:spcBef>
              <a:spcAft>
                <a:spcPts val="0"/>
              </a:spcAft>
            </a:pPr>
            <a:r>
              <a:rPr lang="ja-JP" altLang="en-US" sz="1200" b="0" i="0" u="none" strike="noStrike" dirty="0">
                <a:solidFill>
                  <a:srgbClr val="000000"/>
                </a:solidFill>
                <a:effectLst/>
                <a:latin typeface="Arial" panose="020B0604020202020204" pitchFamily="34" charset="0"/>
              </a:rPr>
              <a:t>ナイトに決まりました</a:t>
            </a:r>
            <a:endParaRPr lang="ja-JP" altLang="en-US" b="0" dirty="0">
              <a:effectLst/>
            </a:endParaRPr>
          </a:p>
          <a:p>
            <a:pPr rtl="0">
              <a:spcBef>
                <a:spcPts val="0"/>
              </a:spcBef>
              <a:spcAft>
                <a:spcPts val="0"/>
              </a:spcAft>
            </a:pPr>
            <a:r>
              <a:rPr lang="ja-JP" altLang="en-US" sz="1200" b="0" i="0" u="none" strike="noStrike" dirty="0">
                <a:solidFill>
                  <a:srgbClr val="000000"/>
                </a:solidFill>
                <a:effectLst/>
                <a:latin typeface="Arial" panose="020B0604020202020204" pitchFamily="34" charset="0"/>
              </a:rPr>
              <a:t>今では愛着がわいているような気がします！</a:t>
            </a:r>
            <a:endParaRPr lang="ja-JP" altLang="en-US" b="0" dirty="0">
              <a:effectLst/>
            </a:endParaRPr>
          </a:p>
          <a:p>
            <a:pPr rtl="0">
              <a:spcBef>
                <a:spcPts val="0"/>
              </a:spcBef>
              <a:spcAft>
                <a:spcPts val="0"/>
              </a:spcAft>
            </a:pPr>
            <a:r>
              <a:rPr lang="en-US" altLang="ja-JP" sz="1200" b="0" i="0" u="none" strike="noStrike" dirty="0">
                <a:solidFill>
                  <a:srgbClr val="000000"/>
                </a:solidFill>
                <a:effectLst/>
                <a:latin typeface="Arial" panose="020B0604020202020204" pitchFamily="34" charset="0"/>
              </a:rPr>
              <a:t>(</a:t>
            </a:r>
            <a:r>
              <a:rPr lang="ja-JP" altLang="en-US" sz="1200" b="0" i="0" u="none" strike="noStrike" dirty="0">
                <a:solidFill>
                  <a:srgbClr val="000000"/>
                </a:solidFill>
                <a:effectLst/>
                <a:latin typeface="Arial" panose="020B0604020202020204" pitchFamily="34" charset="0"/>
              </a:rPr>
              <a:t>クリックで次のページ</a:t>
            </a:r>
            <a:r>
              <a:rPr lang="en-US" altLang="ja-JP" sz="1200" b="0" i="0" u="none" strike="noStrike" dirty="0">
                <a:solidFill>
                  <a:srgbClr val="000000"/>
                </a:solidFill>
                <a:effectLst/>
                <a:latin typeface="Arial" panose="020B0604020202020204" pitchFamily="34" charset="0"/>
              </a:rPr>
              <a:t>)</a:t>
            </a:r>
            <a:endParaRPr lang="ja-JP" altLang="en-US" b="0" dirty="0">
              <a:effectLst/>
            </a:endParaRPr>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a:t>5</a:t>
            </a:fld>
            <a:endParaRPr lang="ja-JP" altLang="en-US"/>
          </a:p>
        </p:txBody>
      </p:sp>
    </p:spTree>
    <p:extLst>
      <p:ext uri="{BB962C8B-B14F-4D97-AF65-F5344CB8AC3E}">
        <p14:creationId xmlns:p14="http://schemas.microsoft.com/office/powerpoint/2010/main" val="4233429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Calibri"/>
                <a:cs typeface="Calibri"/>
              </a:rPr>
              <a:t>次にメンバー紹介です！</a:t>
            </a:r>
            <a:r>
              <a:rPr lang="ja-JP" altLang="en-US" dirty="0"/>
              <a:t>リーダー、流れるロン毛の戦士こと秋山くん、データベース、ログレッグおやじギャグこと佐藤くん、品質管理、おしゃべり潤滑油こと齋田さん、機能、癒しのツッコミ担当こと赤澤、考える人こと伊藤くん、</a:t>
            </a:r>
            <a:r>
              <a:rPr lang="en-US" dirty="0"/>
              <a:t>SQL</a:t>
            </a:r>
            <a:r>
              <a:rPr lang="ja-JP" altLang="en-US" dirty="0"/>
              <a:t>の歌姫こと土田さんの６名です！私たちは、先生から唯一雰囲気が悪いと言われたチームです！今ではとってもなかよし！！！佐藤くんはついに１日１０個おやじギャグを言い始めました！</a:t>
            </a:r>
            <a:endParaRPr lang="en-US" dirty="0"/>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a:t>6</a:t>
            </a:fld>
            <a:endParaRPr lang="ja-JP" altLang="en-US"/>
          </a:p>
        </p:txBody>
      </p:sp>
    </p:spTree>
    <p:extLst>
      <p:ext uri="{BB962C8B-B14F-4D97-AF65-F5344CB8AC3E}">
        <p14:creationId xmlns:p14="http://schemas.microsoft.com/office/powerpoint/2010/main" val="2598264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err="1">
                <a:latin typeface="Calibri"/>
                <a:cs typeface="Calibri"/>
              </a:rPr>
              <a:t>次にメンバー紹介です！</a:t>
            </a:r>
            <a:r>
              <a:rPr lang="ja-JP" altLang="en-US" dirty="0" err="1"/>
              <a:t>リーダ</a:t>
            </a:r>
            <a:r>
              <a:rPr lang="ja-JP" altLang="en-US"/>
              <a:t>ー、流れるロン毛の戦士こと秋山くん、データベース、ログレッグおやじギャグこと佐藤くん、品質管理、おしゃべり潤滑油こと齋田さん、機能、癒しのツッコミ担当こと赤澤、考える人こと伊藤くん、</a:t>
            </a:r>
            <a:r>
              <a:rPr lang="en-US"/>
              <a:t>SQL</a:t>
            </a:r>
            <a:r>
              <a:rPr lang="ja-JP" altLang="en-US"/>
              <a:t>の歌姫こと土田さんの６名です！私たちは、先生から唯一雰囲気が悪いと言われたチームです！今ではとってもなかよし！！！佐藤</a:t>
            </a:r>
            <a:r>
              <a:rPr lang="ja-JP" altLang="en-US" dirty="0"/>
              <a:t>くん</a:t>
            </a:r>
            <a:r>
              <a:rPr lang="ja-JP" altLang="en-US"/>
              <a:t>はついに１日１０個おやじギャグを言い始めました！</a:t>
            </a:r>
            <a:endParaRPr lang="en-US"/>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a:t>7</a:t>
            </a:fld>
            <a:endParaRPr lang="ja-JP" altLang="en-US"/>
          </a:p>
        </p:txBody>
      </p:sp>
    </p:spTree>
    <p:extLst>
      <p:ext uri="{BB962C8B-B14F-4D97-AF65-F5344CB8AC3E}">
        <p14:creationId xmlns:p14="http://schemas.microsoft.com/office/powerpoint/2010/main" val="460023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latin typeface="Calibri"/>
                <a:cs typeface="Calibri"/>
              </a:rPr>
              <a:t>次にメンバー紹介です！</a:t>
            </a:r>
            <a:r>
              <a:rPr lang="ja-JP" altLang="en-US" dirty="0"/>
              <a:t>リーダー、流れるロン毛の戦士こと秋山くん、データベース、ログレッグおやじギャグこと佐藤くん、品質管理、おしゃべり潤滑油こと齋田さん、機能、癒しのツッコミ担当こと赤澤、考える人こと伊藤くん、</a:t>
            </a:r>
            <a:r>
              <a:rPr lang="en-US" dirty="0"/>
              <a:t>SQL</a:t>
            </a:r>
            <a:r>
              <a:rPr lang="ja-JP" altLang="en-US" dirty="0"/>
              <a:t>の歌姫こと土田さんの６名です！私たちは、先生から唯一雰囲気が悪いと言われたチームです！今ではとってもなかよし！！！佐藤くんはついに１日１０個おやじギャグを言い始めました！</a:t>
            </a:r>
            <a:endParaRPr lang="en-US" dirty="0"/>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a:t>8</a:t>
            </a:fld>
            <a:endParaRPr lang="ja-JP" altLang="en-US"/>
          </a:p>
        </p:txBody>
      </p:sp>
    </p:spTree>
    <p:extLst>
      <p:ext uri="{BB962C8B-B14F-4D97-AF65-F5344CB8AC3E}">
        <p14:creationId xmlns:p14="http://schemas.microsoft.com/office/powerpoint/2010/main" val="411195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err="1">
                <a:latin typeface="Calibri"/>
                <a:cs typeface="Calibri"/>
              </a:rPr>
              <a:t>次にメンバー紹介です！</a:t>
            </a:r>
            <a:r>
              <a:rPr lang="ja-JP" altLang="en-US" dirty="0" err="1"/>
              <a:t>リーダ</a:t>
            </a:r>
            <a:r>
              <a:rPr lang="ja-JP" altLang="en-US"/>
              <a:t>ー、流れるロン毛の戦士こと秋山くん、データベース、ログレッグおやじギャグこと佐藤くん、品質管理、おしゃべり潤滑油こと齋田さん、機能、癒しのツッコミ担当こと赤澤、考える人こと伊藤くん、</a:t>
            </a:r>
            <a:r>
              <a:rPr lang="en-US"/>
              <a:t>SQL</a:t>
            </a:r>
            <a:r>
              <a:rPr lang="ja-JP" altLang="en-US"/>
              <a:t>の歌姫こと土田さんの６名です！私たちは、先生から唯一雰囲気が悪いと言われたチームです！今ではとってもなかよし！！！佐藤</a:t>
            </a:r>
            <a:r>
              <a:rPr lang="ja-JP" altLang="en-US" dirty="0"/>
              <a:t>くん</a:t>
            </a:r>
            <a:r>
              <a:rPr lang="ja-JP" altLang="en-US"/>
              <a:t>はついに１日１０個おやじギャグを言い始めました！</a:t>
            </a:r>
            <a:endParaRPr lang="en-US"/>
          </a:p>
        </p:txBody>
      </p:sp>
      <p:sp>
        <p:nvSpPr>
          <p:cNvPr id="4" name="スライド番号プレースホルダー 3"/>
          <p:cNvSpPr>
            <a:spLocks noGrp="1"/>
          </p:cNvSpPr>
          <p:nvPr>
            <p:ph type="sldNum" sz="quarter" idx="5"/>
          </p:nvPr>
        </p:nvSpPr>
        <p:spPr/>
        <p:txBody>
          <a:bodyPr/>
          <a:lstStyle/>
          <a:p>
            <a:fld id="{1A1E2D76-C668-4B72-A564-535EBCCB75C2}" type="slidenum">
              <a:rPr lang="en-US" altLang="ja-JP"/>
              <a:t>9</a:t>
            </a:fld>
            <a:endParaRPr lang="ja-JP" altLang="en-US"/>
          </a:p>
        </p:txBody>
      </p:sp>
    </p:spTree>
    <p:extLst>
      <p:ext uri="{BB962C8B-B14F-4D97-AF65-F5344CB8AC3E}">
        <p14:creationId xmlns:p14="http://schemas.microsoft.com/office/powerpoint/2010/main" val="1734330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5.png"/><Relationship Id="rId10"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5.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5.png"/><Relationship Id="rId7"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0.pn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svg"/></Relationships>
</file>

<file path=ppt/slides/_rels/slide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2.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4.sv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4.svg"/></Relationships>
</file>

<file path=ppt/slides/_rels/slide2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47.svg"/></Relationships>
</file>

<file path=ppt/slides/_rels/slide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8.png"/><Relationship Id="rId4"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9.png"/><Relationship Id="rId4"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0.png"/><Relationship Id="rId4"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51.png"/><Relationship Id="rId4"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52.png"/><Relationship Id="rId4"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53.png"/><Relationship Id="rId4"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54.png"/><Relationship Id="rId4"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55.png"/><Relationship Id="rId4"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56.png"/><Relationship Id="rId4"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57.png"/><Relationship Id="rId4"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58.png"/><Relationship Id="rId4"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 Id="rId4" Type="http://schemas.openxmlformats.org/officeDocument/2006/relationships/image" Target="../media/image64.svg"/></Relationships>
</file>

<file path=ppt/slides/_rels/slide5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14.png"/><Relationship Id="rId4" Type="http://schemas.openxmlformats.org/officeDocument/2006/relationships/image" Target="../media/image15.png"/></Relationships>
</file>

<file path=ppt/slides/_rels/slide5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image" Target="../media/image4.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5.png"/><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9.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12.jpe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4.svg"/></Relationships>
</file>

<file path=ppt/slides/_rels/slide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5.png"/><Relationship Id="rId10"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遠くの街で (1)">
            <a:hlinkClick r:id="" action="ppaction://media"/>
            <a:extLst>
              <a:ext uri="{FF2B5EF4-FFF2-40B4-BE49-F238E27FC236}">
                <a16:creationId xmlns:a16="http://schemas.microsoft.com/office/drawing/2014/main" id="{10EB2E87-A2B2-A07C-5919-631D3D2BB9AF}"/>
              </a:ext>
            </a:extLst>
          </p:cNvPr>
          <p:cNvPicPr>
            <a:picLocks noChangeAspect="1"/>
          </p:cNvPicPr>
          <p:nvPr>
            <a:audioFile r:link="rId1"/>
            <p:extLst>
              <p:ext uri="{DAA4B4D4-6D71-4841-9C94-3DE7FCFB9230}">
                <p14:media xmlns:p14="http://schemas.microsoft.com/office/powerpoint/2010/main" r:embed="rId2">
                  <p14:trim st="1900" end="171660.6282"/>
                </p14:media>
              </p:ext>
            </p:extLst>
          </p:nvPr>
        </p:nvPicPr>
        <p:blipFill>
          <a:blip r:embed="rId5"/>
          <a:stretch>
            <a:fillRect/>
          </a:stretch>
        </p:blipFill>
        <p:spPr>
          <a:xfrm>
            <a:off x="533400" y="9334500"/>
            <a:ext cx="563563" cy="563563"/>
          </a:xfrm>
          <a:prstGeom prst="rect">
            <a:avLst/>
          </a:prstGeom>
        </p:spPr>
      </p:pic>
      <p:pic>
        <p:nvPicPr>
          <p:cNvPr id="5" name="図 4" descr="木に咲く花">
            <a:extLst>
              <a:ext uri="{FF2B5EF4-FFF2-40B4-BE49-F238E27FC236}">
                <a16:creationId xmlns:a16="http://schemas.microsoft.com/office/drawing/2014/main" id="{F95115A4-F347-0909-9F47-7197C40259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 y="-571500"/>
            <a:ext cx="18295620" cy="13096377"/>
          </a:xfrm>
          <a:prstGeom prst="rect">
            <a:avLst/>
          </a:prstGeom>
        </p:spPr>
      </p:pic>
    </p:spTree>
    <p:extLst>
      <p:ext uri="{BB962C8B-B14F-4D97-AF65-F5344CB8AC3E}">
        <p14:creationId xmlns:p14="http://schemas.microsoft.com/office/powerpoint/2010/main" val="114803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8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4634">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線画, ガラス が含まれている画像&#10;&#10;説明は自動で生成されたものです">
            <a:extLst>
              <a:ext uri="{FF2B5EF4-FFF2-40B4-BE49-F238E27FC236}">
                <a16:creationId xmlns:a16="http://schemas.microsoft.com/office/drawing/2014/main" id="{C3A8CA1C-2CAC-0245-63A0-62A5BB1999C2}"/>
              </a:ext>
            </a:extLst>
          </p:cNvPr>
          <p:cNvPicPr>
            <a:picLocks noChangeAspect="1"/>
          </p:cNvPicPr>
          <p:nvPr/>
        </p:nvPicPr>
        <p:blipFill>
          <a:blip r:embed="rId3"/>
          <a:stretch>
            <a:fillRect/>
          </a:stretch>
        </p:blipFill>
        <p:spPr>
          <a:xfrm>
            <a:off x="11782793" y="2987008"/>
            <a:ext cx="3045125" cy="3045126"/>
          </a:xfrm>
          <a:prstGeom prst="ellipse">
            <a:avLst/>
          </a:prstGeom>
        </p:spPr>
      </p:pic>
      <p:pic>
        <p:nvPicPr>
          <p:cNvPr id="14" name="図 13" descr="線画 が含まれている画像&#10;&#10;説明は自動で生成されたものです">
            <a:extLst>
              <a:ext uri="{FF2B5EF4-FFF2-40B4-BE49-F238E27FC236}">
                <a16:creationId xmlns:a16="http://schemas.microsoft.com/office/drawing/2014/main" id="{717EDE6F-B8A4-1EDF-71DE-D3A0B7794116}"/>
              </a:ext>
            </a:extLst>
          </p:cNvPr>
          <p:cNvPicPr>
            <a:picLocks noChangeAspect="1"/>
          </p:cNvPicPr>
          <p:nvPr/>
        </p:nvPicPr>
        <p:blipFill>
          <a:blip r:embed="rId4"/>
          <a:stretch>
            <a:fillRect/>
          </a:stretch>
        </p:blipFill>
        <p:spPr>
          <a:xfrm>
            <a:off x="14714495" y="4564617"/>
            <a:ext cx="3217654" cy="3325484"/>
          </a:xfrm>
          <a:prstGeom prst="ellipse">
            <a:avLst/>
          </a:prstGeom>
        </p:spPr>
      </p:pic>
      <p:pic>
        <p:nvPicPr>
          <p:cNvPr id="3" name="図 2" descr="ロゴ が含まれている画像&#10;&#10;説明は自動で生成されたものです">
            <a:extLst>
              <a:ext uri="{FF2B5EF4-FFF2-40B4-BE49-F238E27FC236}">
                <a16:creationId xmlns:a16="http://schemas.microsoft.com/office/drawing/2014/main" id="{9A76D0AC-FE02-6D31-25D1-094F60B27252}"/>
              </a:ext>
            </a:extLst>
          </p:cNvPr>
          <p:cNvPicPr>
            <a:picLocks noChangeAspect="1"/>
          </p:cNvPicPr>
          <p:nvPr/>
        </p:nvPicPr>
        <p:blipFill>
          <a:blip r:embed="rId5"/>
          <a:stretch>
            <a:fillRect/>
          </a:stretch>
        </p:blipFill>
        <p:spPr>
          <a:xfrm>
            <a:off x="318687" y="2804442"/>
            <a:ext cx="3239220" cy="3347050"/>
          </a:xfrm>
          <a:prstGeom prst="ellipse">
            <a:avLst/>
          </a:prstGeom>
        </p:spPr>
      </p:pic>
      <p:pic>
        <p:nvPicPr>
          <p:cNvPr id="12" name="図 11" descr="ダイアグラム が含まれている画像&#10;&#10;説明は自動で生成されたものです">
            <a:extLst>
              <a:ext uri="{FF2B5EF4-FFF2-40B4-BE49-F238E27FC236}">
                <a16:creationId xmlns:a16="http://schemas.microsoft.com/office/drawing/2014/main" id="{2A6A23D0-98B9-7806-086C-01C917E632B3}"/>
              </a:ext>
            </a:extLst>
          </p:cNvPr>
          <p:cNvPicPr>
            <a:picLocks noChangeAspect="1"/>
          </p:cNvPicPr>
          <p:nvPr/>
        </p:nvPicPr>
        <p:blipFill>
          <a:blip r:embed="rId6"/>
          <a:stretch>
            <a:fillRect/>
          </a:stretch>
        </p:blipFill>
        <p:spPr>
          <a:xfrm>
            <a:off x="5968232" y="2982665"/>
            <a:ext cx="3109824" cy="3066692"/>
          </a:xfrm>
          <a:prstGeom prst="ellipse">
            <a:avLst/>
          </a:prstGeom>
        </p:spPr>
      </p:pic>
      <p:sp>
        <p:nvSpPr>
          <p:cNvPr id="34" name="Freeform 34"/>
          <p:cNvSpPr/>
          <p:nvPr/>
        </p:nvSpPr>
        <p:spPr>
          <a:xfrm flipH="1">
            <a:off x="13903634" y="661632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33" name="Freeform 33"/>
          <p:cNvSpPr/>
          <p:nvPr/>
        </p:nvSpPr>
        <p:spPr>
          <a:xfrm>
            <a:off x="-1415454" y="661632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grpSp>
        <p:nvGrpSpPr>
          <p:cNvPr id="8" name="Group 8"/>
          <p:cNvGrpSpPr/>
          <p:nvPr/>
        </p:nvGrpSpPr>
        <p:grpSpPr>
          <a:xfrm>
            <a:off x="573229" y="627362"/>
            <a:ext cx="5116227" cy="993176"/>
            <a:chOff x="0" y="0"/>
            <a:chExt cx="1347484" cy="261577"/>
          </a:xfrm>
        </p:grpSpPr>
        <p:sp>
          <p:nvSpPr>
            <p:cNvPr id="9" name="Freeform 9"/>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10" name="TextBox 10"/>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700322" y="511810"/>
            <a:ext cx="4862042" cy="733919"/>
          </a:xfrm>
          <a:prstGeom prst="rect">
            <a:avLst/>
          </a:prstGeom>
        </p:spPr>
        <p:txBody>
          <a:bodyPr lIns="0" tIns="0" rIns="0" bIns="0" rtlCol="0" anchor="t">
            <a:spAutoFit/>
          </a:bodyPr>
          <a:lstStyle/>
          <a:p>
            <a:pPr algn="ctr">
              <a:lnSpc>
                <a:spcPts val="6019"/>
              </a:lnSpc>
            </a:pPr>
            <a:r>
              <a:rPr lang="ja-JP" altLang="en-US" sz="4299">
                <a:solidFill>
                  <a:srgbClr val="3E3A3A"/>
                </a:solidFill>
                <a:ea typeface="マメロン Bold"/>
              </a:rPr>
              <a:t>メンバー紹介</a:t>
            </a:r>
            <a:endParaRPr lang="en-US" sz="4299">
              <a:solidFill>
                <a:srgbClr val="3E3A3A"/>
              </a:solidFill>
              <a:ea typeface="マメロン Bold"/>
            </a:endParaRPr>
          </a:p>
        </p:txBody>
      </p:sp>
      <p:sp>
        <p:nvSpPr>
          <p:cNvPr id="15" name="TextBox 15"/>
          <p:cNvSpPr txBox="1"/>
          <p:nvPr/>
        </p:nvSpPr>
        <p:spPr>
          <a:xfrm>
            <a:off x="131192" y="7189260"/>
            <a:ext cx="3495319"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流れるロン毛の戦士</a:t>
            </a:r>
            <a:endParaRPr lang="en-US" altLang="ja-JP" sz="2800">
              <a:solidFill>
                <a:srgbClr val="3E3A3A"/>
              </a:solidFill>
              <a:ea typeface="マメロン"/>
            </a:endParaRPr>
          </a:p>
        </p:txBody>
      </p:sp>
      <p:sp>
        <p:nvSpPr>
          <p:cNvPr id="35" name="Freeform 35"/>
          <p:cNvSpPr/>
          <p:nvPr/>
        </p:nvSpPr>
        <p:spPr>
          <a:xfrm rot="-10800000">
            <a:off x="13903634" y="-212914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38" name="TextBox 13">
            <a:extLst>
              <a:ext uri="{FF2B5EF4-FFF2-40B4-BE49-F238E27FC236}">
                <a16:creationId xmlns:a16="http://schemas.microsoft.com/office/drawing/2014/main" id="{3A494658-B99F-8DDE-E390-F414C93E5EC6}"/>
              </a:ext>
            </a:extLst>
          </p:cNvPr>
          <p:cNvSpPr txBox="1"/>
          <p:nvPr/>
        </p:nvSpPr>
        <p:spPr>
          <a:xfrm>
            <a:off x="3211617" y="7970841"/>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a:solidFill>
                  <a:srgbClr val="3E3A3A"/>
                </a:solidFill>
                <a:ea typeface="マメロン Bold"/>
              </a:rPr>
              <a:t>佐藤 凱</a:t>
            </a:r>
            <a:endParaRPr lang="ja-JP" altLang="en-US" sz="3500">
              <a:solidFill>
                <a:srgbClr val="3E3A3A"/>
              </a:solidFill>
              <a:ea typeface="マメロン Bold"/>
              <a:cs typeface="Calibri"/>
            </a:endParaRPr>
          </a:p>
        </p:txBody>
      </p:sp>
      <p:sp>
        <p:nvSpPr>
          <p:cNvPr id="39" name="TextBox 15">
            <a:extLst>
              <a:ext uri="{FF2B5EF4-FFF2-40B4-BE49-F238E27FC236}">
                <a16:creationId xmlns:a16="http://schemas.microsoft.com/office/drawing/2014/main" id="{E9FEF97E-F742-9437-8A2C-4660A24B9C53}"/>
              </a:ext>
            </a:extLst>
          </p:cNvPr>
          <p:cNvSpPr txBox="1"/>
          <p:nvPr/>
        </p:nvSpPr>
        <p:spPr>
          <a:xfrm>
            <a:off x="2416201" y="8830770"/>
            <a:ext cx="4502708"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ロングレッグおやじギャグ</a:t>
            </a:r>
            <a:endParaRPr lang="en-US" sz="2800">
              <a:solidFill>
                <a:srgbClr val="3E3A3A"/>
              </a:solidFill>
              <a:ea typeface="マメロン"/>
            </a:endParaRPr>
          </a:p>
        </p:txBody>
      </p:sp>
      <p:sp>
        <p:nvSpPr>
          <p:cNvPr id="47" name="TextBox 13">
            <a:extLst>
              <a:ext uri="{FF2B5EF4-FFF2-40B4-BE49-F238E27FC236}">
                <a16:creationId xmlns:a16="http://schemas.microsoft.com/office/drawing/2014/main" id="{0DD06C12-9F27-6417-7C3D-6D544330E08C}"/>
              </a:ext>
            </a:extLst>
          </p:cNvPr>
          <p:cNvSpPr txBox="1"/>
          <p:nvPr/>
        </p:nvSpPr>
        <p:spPr>
          <a:xfrm>
            <a:off x="6033450" y="6387449"/>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err="1">
                <a:solidFill>
                  <a:srgbClr val="3E3A3A"/>
                </a:solidFill>
                <a:ea typeface="マメロン Bold"/>
              </a:rPr>
              <a:t>齋田</a:t>
            </a:r>
            <a:r>
              <a:rPr lang="en-US" sz="3500" dirty="0">
                <a:solidFill>
                  <a:srgbClr val="3E3A3A"/>
                </a:solidFill>
                <a:ea typeface="マメロン Bold"/>
              </a:rPr>
              <a:t> </a:t>
            </a:r>
            <a:r>
              <a:rPr lang="ja-JP" altLang="en-US" sz="3500" dirty="0">
                <a:solidFill>
                  <a:srgbClr val="3E3A3A"/>
                </a:solidFill>
                <a:ea typeface="マメロン Bold"/>
              </a:rPr>
              <a:t>花凜</a:t>
            </a:r>
            <a:endParaRPr lang="en-US" sz="3500" dirty="0">
              <a:solidFill>
                <a:srgbClr val="3E3A3A"/>
              </a:solidFill>
              <a:ea typeface="マメロン Bold"/>
            </a:endParaRPr>
          </a:p>
        </p:txBody>
      </p:sp>
      <p:sp>
        <p:nvSpPr>
          <p:cNvPr id="48" name="TextBox 15">
            <a:extLst>
              <a:ext uri="{FF2B5EF4-FFF2-40B4-BE49-F238E27FC236}">
                <a16:creationId xmlns:a16="http://schemas.microsoft.com/office/drawing/2014/main" id="{3C032957-C2AC-683E-38A0-B7649CA2D6A9}"/>
              </a:ext>
            </a:extLst>
          </p:cNvPr>
          <p:cNvSpPr txBox="1"/>
          <p:nvPr/>
        </p:nvSpPr>
        <p:spPr>
          <a:xfrm>
            <a:off x="5896712" y="7228006"/>
            <a:ext cx="3185353"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おしゃべり潤滑油</a:t>
            </a:r>
            <a:endParaRPr lang="en-US" sz="2800">
              <a:solidFill>
                <a:srgbClr val="3E3A3A"/>
              </a:solidFill>
              <a:ea typeface="マメロン"/>
            </a:endParaRPr>
          </a:p>
        </p:txBody>
      </p:sp>
      <p:grpSp>
        <p:nvGrpSpPr>
          <p:cNvPr id="63" name="Group 16">
            <a:extLst>
              <a:ext uri="{FF2B5EF4-FFF2-40B4-BE49-F238E27FC236}">
                <a16:creationId xmlns:a16="http://schemas.microsoft.com/office/drawing/2014/main" id="{BE0BBF90-72C8-4E8C-CA47-ED91406E3391}"/>
              </a:ext>
            </a:extLst>
          </p:cNvPr>
          <p:cNvGrpSpPr/>
          <p:nvPr/>
        </p:nvGrpSpPr>
        <p:grpSpPr>
          <a:xfrm>
            <a:off x="3665399" y="3946388"/>
            <a:ext cx="2003077" cy="467684"/>
            <a:chOff x="0" y="-93937"/>
            <a:chExt cx="3963065" cy="748495"/>
          </a:xfrm>
        </p:grpSpPr>
        <p:grpSp>
          <p:nvGrpSpPr>
            <p:cNvPr id="64" name="Group 17">
              <a:extLst>
                <a:ext uri="{FF2B5EF4-FFF2-40B4-BE49-F238E27FC236}">
                  <a16:creationId xmlns:a16="http://schemas.microsoft.com/office/drawing/2014/main" id="{41ED5770-40D0-0DB8-F98E-28B704039284}"/>
                </a:ext>
              </a:extLst>
            </p:cNvPr>
            <p:cNvGrpSpPr/>
            <p:nvPr/>
          </p:nvGrpSpPr>
          <p:grpSpPr>
            <a:xfrm>
              <a:off x="0" y="-76706"/>
              <a:ext cx="3963065" cy="731264"/>
              <a:chOff x="0" y="-47625"/>
              <a:chExt cx="2460576" cy="454025"/>
            </a:xfrm>
          </p:grpSpPr>
          <p:sp>
            <p:nvSpPr>
              <p:cNvPr id="66" name="Freeform 18">
                <a:extLst>
                  <a:ext uri="{FF2B5EF4-FFF2-40B4-BE49-F238E27FC236}">
                    <a16:creationId xmlns:a16="http://schemas.microsoft.com/office/drawing/2014/main" id="{DCDE209A-A6C9-3A3D-0DE9-CFFDD80BF899}"/>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67" name="TextBox 19">
                <a:extLst>
                  <a:ext uri="{FF2B5EF4-FFF2-40B4-BE49-F238E27FC236}">
                    <a16:creationId xmlns:a16="http://schemas.microsoft.com/office/drawing/2014/main" id="{36698A5B-70B4-17E7-215A-BFB618E1F799}"/>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65" name="TextBox 20">
              <a:extLst>
                <a:ext uri="{FF2B5EF4-FFF2-40B4-BE49-F238E27FC236}">
                  <a16:creationId xmlns:a16="http://schemas.microsoft.com/office/drawing/2014/main" id="{32F1A085-7D57-0EAD-8477-B111A6F49BDC}"/>
                </a:ext>
              </a:extLst>
            </p:cNvPr>
            <p:cNvSpPr txBox="1"/>
            <p:nvPr/>
          </p:nvSpPr>
          <p:spPr>
            <a:xfrm>
              <a:off x="153661" y="-93937"/>
              <a:ext cx="3655740" cy="684678"/>
            </a:xfrm>
            <a:prstGeom prst="rect">
              <a:avLst/>
            </a:prstGeom>
          </p:spPr>
          <p:txBody>
            <a:bodyPr lIns="0" tIns="0" rIns="0" bIns="0" rtlCol="0" anchor="t">
              <a:spAutoFit/>
            </a:bodyPr>
            <a:lstStyle/>
            <a:p>
              <a:pPr algn="ctr">
                <a:lnSpc>
                  <a:spcPts val="3499"/>
                </a:lnSpc>
              </a:pPr>
              <a:r>
                <a:rPr lang="en-US" sz="2450">
                  <a:solidFill>
                    <a:srgbClr val="3E3A3A"/>
                  </a:solidFill>
                  <a:ea typeface="マメロン"/>
                </a:rPr>
                <a:t>DB</a:t>
              </a:r>
              <a:r>
                <a:rPr lang="ja-JP" altLang="en-US" sz="2450">
                  <a:solidFill>
                    <a:srgbClr val="3E3A3A"/>
                  </a:solidFill>
                  <a:ea typeface="マメロン"/>
                </a:rPr>
                <a:t>担当</a:t>
              </a:r>
              <a:endParaRPr lang="en-US" sz="2450">
                <a:solidFill>
                  <a:srgbClr val="3E3A3A"/>
                </a:solidFill>
                <a:ea typeface="マメロン"/>
                <a:cs typeface="Calibri"/>
              </a:endParaRPr>
            </a:p>
          </p:txBody>
        </p:sp>
      </p:grpSp>
      <p:grpSp>
        <p:nvGrpSpPr>
          <p:cNvPr id="68" name="Group 16">
            <a:extLst>
              <a:ext uri="{FF2B5EF4-FFF2-40B4-BE49-F238E27FC236}">
                <a16:creationId xmlns:a16="http://schemas.microsoft.com/office/drawing/2014/main" id="{E8108A55-7347-1068-9047-D4C0390062BC}"/>
              </a:ext>
            </a:extLst>
          </p:cNvPr>
          <p:cNvGrpSpPr/>
          <p:nvPr/>
        </p:nvGrpSpPr>
        <p:grpSpPr>
          <a:xfrm>
            <a:off x="6405742" y="2311178"/>
            <a:ext cx="2003077" cy="467684"/>
            <a:chOff x="0" y="-93937"/>
            <a:chExt cx="3963065" cy="748495"/>
          </a:xfrm>
        </p:grpSpPr>
        <p:grpSp>
          <p:nvGrpSpPr>
            <p:cNvPr id="69" name="Group 17">
              <a:extLst>
                <a:ext uri="{FF2B5EF4-FFF2-40B4-BE49-F238E27FC236}">
                  <a16:creationId xmlns:a16="http://schemas.microsoft.com/office/drawing/2014/main" id="{13ADEF02-A75A-AD6F-79FA-03E5D0E87991}"/>
                </a:ext>
              </a:extLst>
            </p:cNvPr>
            <p:cNvGrpSpPr/>
            <p:nvPr/>
          </p:nvGrpSpPr>
          <p:grpSpPr>
            <a:xfrm>
              <a:off x="0" y="0"/>
              <a:ext cx="3963065" cy="654558"/>
              <a:chOff x="0" y="0"/>
              <a:chExt cx="2460576" cy="406400"/>
            </a:xfrm>
          </p:grpSpPr>
          <p:sp>
            <p:nvSpPr>
              <p:cNvPr id="71" name="Freeform 18">
                <a:extLst>
                  <a:ext uri="{FF2B5EF4-FFF2-40B4-BE49-F238E27FC236}">
                    <a16:creationId xmlns:a16="http://schemas.microsoft.com/office/drawing/2014/main" id="{9DC92347-FB1A-1D0A-DAE4-5F8B2A4E2F49}"/>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72" name="TextBox 19">
                <a:extLst>
                  <a:ext uri="{FF2B5EF4-FFF2-40B4-BE49-F238E27FC236}">
                    <a16:creationId xmlns:a16="http://schemas.microsoft.com/office/drawing/2014/main" id="{23F0599A-85A3-635E-099F-E22BD1D8DD1C}"/>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70" name="TextBox 20">
              <a:extLst>
                <a:ext uri="{FF2B5EF4-FFF2-40B4-BE49-F238E27FC236}">
                  <a16:creationId xmlns:a16="http://schemas.microsoft.com/office/drawing/2014/main" id="{40C90C32-7887-242C-0831-98C5D3F867A1}"/>
                </a:ext>
              </a:extLst>
            </p:cNvPr>
            <p:cNvSpPr txBox="1"/>
            <p:nvPr/>
          </p:nvSpPr>
          <p:spPr>
            <a:xfrm>
              <a:off x="153661" y="-93937"/>
              <a:ext cx="3655740" cy="681805"/>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rPr>
                <a:t>品質管理</a:t>
              </a:r>
              <a:endParaRPr lang="en-US" sz="2450">
                <a:solidFill>
                  <a:srgbClr val="3E3A3A"/>
                </a:solidFill>
                <a:ea typeface="マメロン"/>
                <a:cs typeface="Calibri"/>
              </a:endParaRPr>
            </a:p>
          </p:txBody>
        </p:sp>
      </p:grpSp>
      <p:sp>
        <p:nvSpPr>
          <p:cNvPr id="80" name="TextBox 13">
            <a:extLst>
              <a:ext uri="{FF2B5EF4-FFF2-40B4-BE49-F238E27FC236}">
                <a16:creationId xmlns:a16="http://schemas.microsoft.com/office/drawing/2014/main" id="{04A38CE9-2F16-EA59-EACE-DC416995FCAC}"/>
              </a:ext>
            </a:extLst>
          </p:cNvPr>
          <p:cNvSpPr txBox="1"/>
          <p:nvPr/>
        </p:nvSpPr>
        <p:spPr>
          <a:xfrm>
            <a:off x="11853187" y="6387449"/>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err="1">
                <a:solidFill>
                  <a:srgbClr val="3E3A3A"/>
                </a:solidFill>
                <a:ea typeface="マメロン Bold"/>
              </a:rPr>
              <a:t>伊藤</a:t>
            </a:r>
            <a:r>
              <a:rPr lang="en-US" sz="3500">
                <a:solidFill>
                  <a:srgbClr val="3E3A3A"/>
                </a:solidFill>
                <a:ea typeface="マメロン Bold"/>
              </a:rPr>
              <a:t> </a:t>
            </a:r>
            <a:r>
              <a:rPr lang="ja-JP" altLang="en-US" sz="3500">
                <a:solidFill>
                  <a:srgbClr val="3E3A3A"/>
                </a:solidFill>
                <a:ea typeface="マメロン Bold"/>
              </a:rPr>
              <a:t>陽生</a:t>
            </a:r>
            <a:endParaRPr lang="en-US" altLang="ja-JP"/>
          </a:p>
        </p:txBody>
      </p:sp>
      <p:sp>
        <p:nvSpPr>
          <p:cNvPr id="81" name="TextBox 15">
            <a:extLst>
              <a:ext uri="{FF2B5EF4-FFF2-40B4-BE49-F238E27FC236}">
                <a16:creationId xmlns:a16="http://schemas.microsoft.com/office/drawing/2014/main" id="{037A0E88-22E1-C83E-0E98-3C95D2D7637A}"/>
              </a:ext>
            </a:extLst>
          </p:cNvPr>
          <p:cNvSpPr txBox="1"/>
          <p:nvPr/>
        </p:nvSpPr>
        <p:spPr>
          <a:xfrm>
            <a:off x="12317007" y="7189261"/>
            <a:ext cx="2022981"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考える人</a:t>
            </a:r>
            <a:endParaRPr lang="en-US" sz="2800">
              <a:solidFill>
                <a:srgbClr val="3E3A3A"/>
              </a:solidFill>
              <a:ea typeface="マメロン"/>
            </a:endParaRPr>
          </a:p>
        </p:txBody>
      </p:sp>
      <p:grpSp>
        <p:nvGrpSpPr>
          <p:cNvPr id="82" name="Group 16">
            <a:extLst>
              <a:ext uri="{FF2B5EF4-FFF2-40B4-BE49-F238E27FC236}">
                <a16:creationId xmlns:a16="http://schemas.microsoft.com/office/drawing/2014/main" id="{DA3CFA6C-74C7-D630-9FF1-6565D72EA073}"/>
              </a:ext>
            </a:extLst>
          </p:cNvPr>
          <p:cNvGrpSpPr/>
          <p:nvPr/>
        </p:nvGrpSpPr>
        <p:grpSpPr>
          <a:xfrm>
            <a:off x="12206734" y="2324065"/>
            <a:ext cx="2003077" cy="467684"/>
            <a:chOff x="0" y="-93938"/>
            <a:chExt cx="3963065" cy="748496"/>
          </a:xfrm>
        </p:grpSpPr>
        <p:grpSp>
          <p:nvGrpSpPr>
            <p:cNvPr id="83" name="Group 17">
              <a:extLst>
                <a:ext uri="{FF2B5EF4-FFF2-40B4-BE49-F238E27FC236}">
                  <a16:creationId xmlns:a16="http://schemas.microsoft.com/office/drawing/2014/main" id="{2DF87DA2-E61E-F454-4884-1E76A8970A64}"/>
                </a:ext>
              </a:extLst>
            </p:cNvPr>
            <p:cNvGrpSpPr/>
            <p:nvPr/>
          </p:nvGrpSpPr>
          <p:grpSpPr>
            <a:xfrm>
              <a:off x="0" y="-76706"/>
              <a:ext cx="3963065" cy="731264"/>
              <a:chOff x="0" y="-47625"/>
              <a:chExt cx="2460576" cy="454025"/>
            </a:xfrm>
          </p:grpSpPr>
          <p:sp>
            <p:nvSpPr>
              <p:cNvPr id="85" name="Freeform 18">
                <a:extLst>
                  <a:ext uri="{FF2B5EF4-FFF2-40B4-BE49-F238E27FC236}">
                    <a16:creationId xmlns:a16="http://schemas.microsoft.com/office/drawing/2014/main" id="{56A14D06-8858-B06F-2F63-1987B2CEA4A8}"/>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86" name="TextBox 19">
                <a:extLst>
                  <a:ext uri="{FF2B5EF4-FFF2-40B4-BE49-F238E27FC236}">
                    <a16:creationId xmlns:a16="http://schemas.microsoft.com/office/drawing/2014/main" id="{9CE08CB8-D2BA-A107-7065-90A9DD8A1716}"/>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84" name="TextBox 20">
              <a:extLst>
                <a:ext uri="{FF2B5EF4-FFF2-40B4-BE49-F238E27FC236}">
                  <a16:creationId xmlns:a16="http://schemas.microsoft.com/office/drawing/2014/main" id="{9917711D-9ED6-2EFB-C6F3-7298A4CEE822}"/>
                </a:ext>
              </a:extLst>
            </p:cNvPr>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dirty="0">
                  <a:solidFill>
                    <a:srgbClr val="3E3A3A"/>
                  </a:solidFill>
                  <a:ea typeface="マメロン"/>
                </a:rPr>
                <a:t>機能担当</a:t>
              </a:r>
              <a:endParaRPr lang="en-US" sz="2450" dirty="0">
                <a:solidFill>
                  <a:srgbClr val="3E3A3A"/>
                </a:solidFill>
                <a:ea typeface="マメロン"/>
                <a:cs typeface="Calibri"/>
              </a:endParaRPr>
            </a:p>
          </p:txBody>
        </p:sp>
      </p:grpSp>
      <p:sp>
        <p:nvSpPr>
          <p:cNvPr id="89" name="TextBox 13">
            <a:extLst>
              <a:ext uri="{FF2B5EF4-FFF2-40B4-BE49-F238E27FC236}">
                <a16:creationId xmlns:a16="http://schemas.microsoft.com/office/drawing/2014/main" id="{CBB4B9BE-F8BB-DBB2-28DA-780E2A687077}"/>
              </a:ext>
            </a:extLst>
          </p:cNvPr>
          <p:cNvSpPr txBox="1"/>
          <p:nvPr/>
        </p:nvSpPr>
        <p:spPr>
          <a:xfrm>
            <a:off x="14814377" y="8004071"/>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a:solidFill>
                  <a:srgbClr val="3E3A3A"/>
                </a:solidFill>
                <a:ea typeface="マメロン Bold"/>
              </a:rPr>
              <a:t>土田</a:t>
            </a:r>
            <a:r>
              <a:rPr lang="en-US" sz="3500">
                <a:solidFill>
                  <a:srgbClr val="3E3A3A"/>
                </a:solidFill>
                <a:ea typeface="マメロン Bold"/>
              </a:rPr>
              <a:t> </a:t>
            </a:r>
            <a:r>
              <a:rPr lang="ja-JP" altLang="en-US" sz="3500">
                <a:solidFill>
                  <a:srgbClr val="3E3A3A"/>
                </a:solidFill>
                <a:ea typeface="マメロン Bold"/>
              </a:rPr>
              <a:t>結菜</a:t>
            </a:r>
            <a:endParaRPr lang="en-US" sz="3500">
              <a:solidFill>
                <a:srgbClr val="3E3A3A"/>
              </a:solidFill>
              <a:ea typeface="マメロン Bold"/>
            </a:endParaRPr>
          </a:p>
        </p:txBody>
      </p:sp>
      <p:grpSp>
        <p:nvGrpSpPr>
          <p:cNvPr id="91" name="Group 16">
            <a:extLst>
              <a:ext uri="{FF2B5EF4-FFF2-40B4-BE49-F238E27FC236}">
                <a16:creationId xmlns:a16="http://schemas.microsoft.com/office/drawing/2014/main" id="{70461DDE-5724-9CBB-7D24-40D21196F672}"/>
              </a:ext>
            </a:extLst>
          </p:cNvPr>
          <p:cNvGrpSpPr/>
          <p:nvPr/>
        </p:nvGrpSpPr>
        <p:grpSpPr>
          <a:xfrm>
            <a:off x="15218349" y="3940687"/>
            <a:ext cx="2003077" cy="467684"/>
            <a:chOff x="0" y="-93938"/>
            <a:chExt cx="3963065" cy="748496"/>
          </a:xfrm>
        </p:grpSpPr>
        <p:grpSp>
          <p:nvGrpSpPr>
            <p:cNvPr id="92" name="Group 17">
              <a:extLst>
                <a:ext uri="{FF2B5EF4-FFF2-40B4-BE49-F238E27FC236}">
                  <a16:creationId xmlns:a16="http://schemas.microsoft.com/office/drawing/2014/main" id="{53D9D59A-4B58-323C-3EC9-E5FDEFAB0FEA}"/>
                </a:ext>
              </a:extLst>
            </p:cNvPr>
            <p:cNvGrpSpPr/>
            <p:nvPr/>
          </p:nvGrpSpPr>
          <p:grpSpPr>
            <a:xfrm>
              <a:off x="0" y="-76706"/>
              <a:ext cx="3963065" cy="731264"/>
              <a:chOff x="0" y="-47625"/>
              <a:chExt cx="2460576" cy="454025"/>
            </a:xfrm>
          </p:grpSpPr>
          <p:sp>
            <p:nvSpPr>
              <p:cNvPr id="94" name="Freeform 18">
                <a:extLst>
                  <a:ext uri="{FF2B5EF4-FFF2-40B4-BE49-F238E27FC236}">
                    <a16:creationId xmlns:a16="http://schemas.microsoft.com/office/drawing/2014/main" id="{F240E394-8818-479F-A3CE-63B0B3F9765D}"/>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95" name="TextBox 19">
                <a:extLst>
                  <a:ext uri="{FF2B5EF4-FFF2-40B4-BE49-F238E27FC236}">
                    <a16:creationId xmlns:a16="http://schemas.microsoft.com/office/drawing/2014/main" id="{97DBABD2-4DFF-E1C7-03BE-D38DF5E4EEB5}"/>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93" name="TextBox 20">
              <a:extLst>
                <a:ext uri="{FF2B5EF4-FFF2-40B4-BE49-F238E27FC236}">
                  <a16:creationId xmlns:a16="http://schemas.microsoft.com/office/drawing/2014/main" id="{541CC3E6-47D9-610D-1FDE-D08C9964405E}"/>
                </a:ext>
              </a:extLst>
            </p:cNvPr>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rPr>
                <a:t>機能担当</a:t>
              </a:r>
              <a:endParaRPr lang="en-US" sz="2450">
                <a:solidFill>
                  <a:srgbClr val="3E3A3A"/>
                </a:solidFill>
                <a:ea typeface="マメロン"/>
                <a:cs typeface="Calibri"/>
              </a:endParaRPr>
            </a:p>
          </p:txBody>
        </p:sp>
      </p:grpSp>
      <p:sp>
        <p:nvSpPr>
          <p:cNvPr id="2" name="TextBox 15">
            <a:extLst>
              <a:ext uri="{FF2B5EF4-FFF2-40B4-BE49-F238E27FC236}">
                <a16:creationId xmlns:a16="http://schemas.microsoft.com/office/drawing/2014/main" id="{82A7170A-5C3C-E4C4-35AC-A831E5FC9888}"/>
              </a:ext>
            </a:extLst>
          </p:cNvPr>
          <p:cNvSpPr txBox="1"/>
          <p:nvPr/>
        </p:nvSpPr>
        <p:spPr>
          <a:xfrm>
            <a:off x="7845094" y="9047741"/>
            <a:ext cx="4345084" cy="439159"/>
          </a:xfrm>
          <a:prstGeom prst="rect">
            <a:avLst/>
          </a:prstGeom>
        </p:spPr>
        <p:txBody>
          <a:bodyPr wrap="square" lIns="0" tIns="0" rIns="0" bIns="0" rtlCol="0" anchor="t">
            <a:spAutoFit/>
          </a:bodyPr>
          <a:lstStyle/>
          <a:p>
            <a:pPr algn="ctr">
              <a:lnSpc>
                <a:spcPts val="3220"/>
              </a:lnSpc>
              <a:spcBef>
                <a:spcPct val="0"/>
              </a:spcBef>
            </a:pPr>
            <a:r>
              <a:rPr lang="ja-JP" altLang="en-US" sz="3600" dirty="0">
                <a:solidFill>
                  <a:srgbClr val="FF0000"/>
                </a:solidFill>
                <a:ea typeface="マメロン"/>
              </a:rPr>
              <a:t>癒しのツッコミ担当</a:t>
            </a:r>
            <a:endParaRPr lang="en-US" sz="3600" dirty="0">
              <a:solidFill>
                <a:srgbClr val="FF0000"/>
              </a:solidFill>
              <a:ea typeface="マメロン"/>
            </a:endParaRPr>
          </a:p>
        </p:txBody>
      </p:sp>
      <p:sp>
        <p:nvSpPr>
          <p:cNvPr id="13" name="TextBox 13"/>
          <p:cNvSpPr txBox="1"/>
          <p:nvPr/>
        </p:nvSpPr>
        <p:spPr>
          <a:xfrm>
            <a:off x="422914" y="6387449"/>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a:solidFill>
                  <a:srgbClr val="3E3A3A"/>
                </a:solidFill>
                <a:ea typeface="マメロン Bold"/>
              </a:rPr>
              <a:t>秋山</a:t>
            </a:r>
            <a:r>
              <a:rPr lang="en-US" sz="3500" dirty="0">
                <a:solidFill>
                  <a:srgbClr val="3E3A3A"/>
                </a:solidFill>
                <a:ea typeface="マメロン Bold"/>
              </a:rPr>
              <a:t> </a:t>
            </a:r>
            <a:r>
              <a:rPr lang="ja-JP" altLang="en-US" sz="3500" dirty="0">
                <a:solidFill>
                  <a:srgbClr val="3E3A3A"/>
                </a:solidFill>
                <a:ea typeface="マメロン Bold"/>
              </a:rPr>
              <a:t>響輝</a:t>
            </a:r>
            <a:endParaRPr lang="en-US" sz="3500" dirty="0">
              <a:solidFill>
                <a:srgbClr val="3E3A3A"/>
              </a:solidFill>
              <a:ea typeface="マメロン Bold"/>
            </a:endParaRPr>
          </a:p>
        </p:txBody>
      </p:sp>
      <p:grpSp>
        <p:nvGrpSpPr>
          <p:cNvPr id="16" name="Group 16"/>
          <p:cNvGrpSpPr/>
          <p:nvPr/>
        </p:nvGrpSpPr>
        <p:grpSpPr>
          <a:xfrm>
            <a:off x="843695" y="2324065"/>
            <a:ext cx="2003077" cy="467684"/>
            <a:chOff x="0" y="-93938"/>
            <a:chExt cx="3963065" cy="748496"/>
          </a:xfrm>
        </p:grpSpPr>
        <p:grpSp>
          <p:nvGrpSpPr>
            <p:cNvPr id="17" name="Group 17"/>
            <p:cNvGrpSpPr/>
            <p:nvPr/>
          </p:nvGrpSpPr>
          <p:grpSpPr>
            <a:xfrm>
              <a:off x="0" y="-76706"/>
              <a:ext cx="3963065" cy="731264"/>
              <a:chOff x="0" y="-47625"/>
              <a:chExt cx="2460576" cy="454025"/>
            </a:xfrm>
          </p:grpSpPr>
          <p:sp>
            <p:nvSpPr>
              <p:cNvPr id="18" name="Freeform 18"/>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19" name="TextBox 19"/>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20" name="TextBox 20"/>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cs typeface="Calibri"/>
                </a:rPr>
                <a:t>リーダー</a:t>
              </a:r>
              <a:endParaRPr lang="en-US" sz="2450">
                <a:solidFill>
                  <a:srgbClr val="3E3A3A"/>
                </a:solidFill>
                <a:ea typeface="マメロン"/>
                <a:cs typeface="Calibri"/>
              </a:endParaRPr>
            </a:p>
          </p:txBody>
        </p:sp>
      </p:grpSp>
      <p:pic>
        <p:nvPicPr>
          <p:cNvPr id="6" name="図 5" descr="図形 が含まれている画像&#10;&#10;説明は自動で生成されたものです">
            <a:extLst>
              <a:ext uri="{FF2B5EF4-FFF2-40B4-BE49-F238E27FC236}">
                <a16:creationId xmlns:a16="http://schemas.microsoft.com/office/drawing/2014/main" id="{8224D016-745B-A30D-E43C-7C3719B71A0C}"/>
              </a:ext>
            </a:extLst>
          </p:cNvPr>
          <p:cNvPicPr>
            <a:picLocks noChangeAspect="1"/>
          </p:cNvPicPr>
          <p:nvPr/>
        </p:nvPicPr>
        <p:blipFill>
          <a:blip r:embed="rId9"/>
          <a:stretch>
            <a:fillRect/>
          </a:stretch>
        </p:blipFill>
        <p:spPr>
          <a:xfrm>
            <a:off x="7543800" y="3596452"/>
            <a:ext cx="5052248" cy="5052248"/>
          </a:xfrm>
          <a:prstGeom prst="ellipse">
            <a:avLst/>
          </a:prstGeom>
        </p:spPr>
      </p:pic>
      <p:grpSp>
        <p:nvGrpSpPr>
          <p:cNvPr id="73" name="Group 16">
            <a:extLst>
              <a:ext uri="{FF2B5EF4-FFF2-40B4-BE49-F238E27FC236}">
                <a16:creationId xmlns:a16="http://schemas.microsoft.com/office/drawing/2014/main" id="{09508E5B-6E9B-5C3A-EDBB-89F58D00D63B}"/>
              </a:ext>
            </a:extLst>
          </p:cNvPr>
          <p:cNvGrpSpPr/>
          <p:nvPr/>
        </p:nvGrpSpPr>
        <p:grpSpPr>
          <a:xfrm>
            <a:off x="8730132" y="2857500"/>
            <a:ext cx="2494720" cy="792724"/>
            <a:chOff x="0" y="-76706"/>
            <a:chExt cx="3963065" cy="731264"/>
          </a:xfrm>
        </p:grpSpPr>
        <p:grpSp>
          <p:nvGrpSpPr>
            <p:cNvPr id="74" name="Group 17">
              <a:extLst>
                <a:ext uri="{FF2B5EF4-FFF2-40B4-BE49-F238E27FC236}">
                  <a16:creationId xmlns:a16="http://schemas.microsoft.com/office/drawing/2014/main" id="{A934EC67-2EC0-9135-81C2-C8A8655DAAE2}"/>
                </a:ext>
              </a:extLst>
            </p:cNvPr>
            <p:cNvGrpSpPr/>
            <p:nvPr/>
          </p:nvGrpSpPr>
          <p:grpSpPr>
            <a:xfrm>
              <a:off x="0" y="-76706"/>
              <a:ext cx="3963065" cy="731264"/>
              <a:chOff x="0" y="-47625"/>
              <a:chExt cx="2460576" cy="454025"/>
            </a:xfrm>
          </p:grpSpPr>
          <p:sp>
            <p:nvSpPr>
              <p:cNvPr id="76" name="Freeform 18">
                <a:extLst>
                  <a:ext uri="{FF2B5EF4-FFF2-40B4-BE49-F238E27FC236}">
                    <a16:creationId xmlns:a16="http://schemas.microsoft.com/office/drawing/2014/main" id="{4E77AA32-D1F5-1307-DEB9-6752E7C10AB0}"/>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77" name="TextBox 19">
                <a:extLst>
                  <a:ext uri="{FF2B5EF4-FFF2-40B4-BE49-F238E27FC236}">
                    <a16:creationId xmlns:a16="http://schemas.microsoft.com/office/drawing/2014/main" id="{7BBD969A-80EB-EE24-2C3A-9B70E8E2E515}"/>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75" name="TextBox 20">
              <a:extLst>
                <a:ext uri="{FF2B5EF4-FFF2-40B4-BE49-F238E27FC236}">
                  <a16:creationId xmlns:a16="http://schemas.microsoft.com/office/drawing/2014/main" id="{DFA856CB-8E24-11F4-27F1-D69BDBFC2FED}"/>
                </a:ext>
              </a:extLst>
            </p:cNvPr>
            <p:cNvSpPr txBox="1"/>
            <p:nvPr/>
          </p:nvSpPr>
          <p:spPr>
            <a:xfrm>
              <a:off x="224422" y="139244"/>
              <a:ext cx="3655740" cy="431728"/>
            </a:xfrm>
            <a:prstGeom prst="rect">
              <a:avLst/>
            </a:prstGeom>
          </p:spPr>
          <p:txBody>
            <a:bodyPr lIns="0" tIns="0" rIns="0" bIns="0" rtlCol="0" anchor="t">
              <a:spAutoFit/>
            </a:bodyPr>
            <a:lstStyle/>
            <a:p>
              <a:pPr algn="ctr">
                <a:lnSpc>
                  <a:spcPts val="3499"/>
                </a:lnSpc>
              </a:pPr>
              <a:r>
                <a:rPr lang="ja-JP" altLang="en-US" sz="3600" dirty="0">
                  <a:solidFill>
                    <a:srgbClr val="3E3A3A"/>
                  </a:solidFill>
                  <a:ea typeface="マメロン"/>
                  <a:cs typeface="Calibri"/>
                </a:rPr>
                <a:t>機能担当</a:t>
              </a:r>
              <a:endParaRPr lang="en-US" sz="3600" dirty="0">
                <a:solidFill>
                  <a:srgbClr val="3E3A3A"/>
                </a:solidFill>
                <a:ea typeface="マメロン"/>
                <a:cs typeface="Calibri"/>
              </a:endParaRPr>
            </a:p>
          </p:txBody>
        </p:sp>
      </p:grpSp>
      <p:sp>
        <p:nvSpPr>
          <p:cNvPr id="56" name="TextBox 13">
            <a:extLst>
              <a:ext uri="{FF2B5EF4-FFF2-40B4-BE49-F238E27FC236}">
                <a16:creationId xmlns:a16="http://schemas.microsoft.com/office/drawing/2014/main" id="{89C3FC34-92DD-8D77-649E-C5FA6D343FBE}"/>
              </a:ext>
            </a:extLst>
          </p:cNvPr>
          <p:cNvSpPr txBox="1"/>
          <p:nvPr/>
        </p:nvSpPr>
        <p:spPr>
          <a:xfrm>
            <a:off x="8454893" y="8173634"/>
            <a:ext cx="3125487" cy="631840"/>
          </a:xfrm>
          <a:prstGeom prst="rect">
            <a:avLst/>
          </a:prstGeom>
        </p:spPr>
        <p:txBody>
          <a:bodyPr wrap="square" lIns="0" tIns="0" rIns="0" bIns="0" rtlCol="0" anchor="t">
            <a:spAutoFit/>
          </a:bodyPr>
          <a:lstStyle/>
          <a:p>
            <a:pPr algn="ctr">
              <a:lnSpc>
                <a:spcPts val="4900"/>
              </a:lnSpc>
              <a:spcBef>
                <a:spcPct val="0"/>
              </a:spcBef>
            </a:pPr>
            <a:r>
              <a:rPr lang="ja-JP" altLang="en-US" sz="4400" dirty="0" err="1">
                <a:solidFill>
                  <a:srgbClr val="3E3A3A"/>
                </a:solidFill>
                <a:ea typeface="マメロン Bold"/>
              </a:rPr>
              <a:t>赤澤</a:t>
            </a:r>
            <a:r>
              <a:rPr lang="en-US" altLang="ja-JP" sz="4400" dirty="0">
                <a:solidFill>
                  <a:srgbClr val="3E3A3A"/>
                </a:solidFill>
                <a:ea typeface="マメロン Bold"/>
              </a:rPr>
              <a:t> </a:t>
            </a:r>
            <a:r>
              <a:rPr lang="ja-JP" altLang="en-US" sz="4400" dirty="0">
                <a:solidFill>
                  <a:srgbClr val="3E3A3A"/>
                </a:solidFill>
                <a:ea typeface="マメロン Bold"/>
              </a:rPr>
              <a:t>ののは</a:t>
            </a:r>
            <a:endParaRPr lang="en-US" sz="4400" dirty="0">
              <a:solidFill>
                <a:srgbClr val="3E3A3A"/>
              </a:solidFill>
              <a:ea typeface="マメロン Bold"/>
            </a:endParaRPr>
          </a:p>
        </p:txBody>
      </p:sp>
      <p:sp>
        <p:nvSpPr>
          <p:cNvPr id="4" name="TextBox 15">
            <a:extLst>
              <a:ext uri="{FF2B5EF4-FFF2-40B4-BE49-F238E27FC236}">
                <a16:creationId xmlns:a16="http://schemas.microsoft.com/office/drawing/2014/main" id="{07F5F785-6C15-DB12-308A-73F3C1B80121}"/>
              </a:ext>
            </a:extLst>
          </p:cNvPr>
          <p:cNvSpPr txBox="1"/>
          <p:nvPr/>
        </p:nvSpPr>
        <p:spPr>
          <a:xfrm>
            <a:off x="14677639" y="8844628"/>
            <a:ext cx="3185353" cy="410369"/>
          </a:xfrm>
          <a:prstGeom prst="rect">
            <a:avLst/>
          </a:prstGeom>
        </p:spPr>
        <p:txBody>
          <a:bodyPr wrap="square" lIns="0" tIns="0" rIns="0" bIns="0" rtlCol="0" anchor="t">
            <a:spAutoFit/>
          </a:bodyPr>
          <a:lstStyle/>
          <a:p>
            <a:pPr algn="ctr">
              <a:lnSpc>
                <a:spcPts val="3220"/>
              </a:lnSpc>
              <a:spcBef>
                <a:spcPct val="0"/>
              </a:spcBef>
            </a:pPr>
            <a:r>
              <a:rPr lang="ja-JP" altLang="en-US" sz="2800" dirty="0">
                <a:solidFill>
                  <a:srgbClr val="3E3A3A"/>
                </a:solidFill>
                <a:latin typeface="マメロン Bold" panose="020B0600070205080204" charset="-128"/>
                <a:ea typeface="マメロン Bold" panose="020B0600070205080204" charset="-128"/>
              </a:rPr>
              <a:t>SQL</a:t>
            </a:r>
            <a:r>
              <a:rPr lang="ja-JP" altLang="en-US" sz="2800" dirty="0">
                <a:solidFill>
                  <a:srgbClr val="3E3A3A"/>
                </a:solidFill>
                <a:ea typeface="マメロン"/>
              </a:rPr>
              <a:t>の歌姫</a:t>
            </a:r>
            <a:endParaRPr lang="ja-JP" altLang="en-US" sz="2800" dirty="0">
              <a:solidFill>
                <a:srgbClr val="3E3A3A"/>
              </a:solidFill>
              <a:ea typeface="マメロン"/>
              <a:cs typeface="Calibri"/>
            </a:endParaRPr>
          </a:p>
        </p:txBody>
      </p:sp>
      <p:pic>
        <p:nvPicPr>
          <p:cNvPr id="5" name="図 4" descr="線画 が含まれている画像&#10;&#10;自動的に生成された説明">
            <a:extLst>
              <a:ext uri="{FF2B5EF4-FFF2-40B4-BE49-F238E27FC236}">
                <a16:creationId xmlns:a16="http://schemas.microsoft.com/office/drawing/2014/main" id="{562C388A-DEE2-52D2-405B-5E847E35428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81396" y="4724194"/>
            <a:ext cx="3005450" cy="3005450"/>
          </a:xfrm>
          <a:prstGeom prst="ellipse">
            <a:avLst/>
          </a:prstGeom>
        </p:spPr>
      </p:pic>
    </p:spTree>
    <p:extLst>
      <p:ext uri="{BB962C8B-B14F-4D97-AF65-F5344CB8AC3E}">
        <p14:creationId xmlns:p14="http://schemas.microsoft.com/office/powerpoint/2010/main" val="1536485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ロゴ が含まれている画像&#10;&#10;説明は自動で生成されたものです">
            <a:extLst>
              <a:ext uri="{FF2B5EF4-FFF2-40B4-BE49-F238E27FC236}">
                <a16:creationId xmlns:a16="http://schemas.microsoft.com/office/drawing/2014/main" id="{9A76D0AC-FE02-6D31-25D1-094F60B27252}"/>
              </a:ext>
            </a:extLst>
          </p:cNvPr>
          <p:cNvPicPr>
            <a:picLocks noChangeAspect="1"/>
          </p:cNvPicPr>
          <p:nvPr/>
        </p:nvPicPr>
        <p:blipFill>
          <a:blip r:embed="rId3"/>
          <a:stretch>
            <a:fillRect/>
          </a:stretch>
        </p:blipFill>
        <p:spPr>
          <a:xfrm>
            <a:off x="318687" y="2804442"/>
            <a:ext cx="3239220" cy="3347050"/>
          </a:xfrm>
          <a:prstGeom prst="ellipse">
            <a:avLst/>
          </a:prstGeom>
        </p:spPr>
      </p:pic>
      <p:pic>
        <p:nvPicPr>
          <p:cNvPr id="14" name="図 13" descr="線画 が含まれている画像&#10;&#10;説明は自動で生成されたものです">
            <a:extLst>
              <a:ext uri="{FF2B5EF4-FFF2-40B4-BE49-F238E27FC236}">
                <a16:creationId xmlns:a16="http://schemas.microsoft.com/office/drawing/2014/main" id="{717EDE6F-B8A4-1EDF-71DE-D3A0B7794116}"/>
              </a:ext>
            </a:extLst>
          </p:cNvPr>
          <p:cNvPicPr>
            <a:picLocks noChangeAspect="1"/>
          </p:cNvPicPr>
          <p:nvPr/>
        </p:nvPicPr>
        <p:blipFill>
          <a:blip r:embed="rId4"/>
          <a:stretch>
            <a:fillRect/>
          </a:stretch>
        </p:blipFill>
        <p:spPr>
          <a:xfrm>
            <a:off x="14714495" y="4564617"/>
            <a:ext cx="3217654" cy="3325484"/>
          </a:xfrm>
          <a:prstGeom prst="ellipse">
            <a:avLst/>
          </a:prstGeom>
        </p:spPr>
      </p:pic>
      <p:pic>
        <p:nvPicPr>
          <p:cNvPr id="6" name="図 5" descr="図形 が含まれている画像&#10;&#10;説明は自動で生成されたものです">
            <a:extLst>
              <a:ext uri="{FF2B5EF4-FFF2-40B4-BE49-F238E27FC236}">
                <a16:creationId xmlns:a16="http://schemas.microsoft.com/office/drawing/2014/main" id="{8224D016-745B-A30D-E43C-7C3719B71A0C}"/>
              </a:ext>
            </a:extLst>
          </p:cNvPr>
          <p:cNvPicPr>
            <a:picLocks noChangeAspect="1"/>
          </p:cNvPicPr>
          <p:nvPr/>
        </p:nvPicPr>
        <p:blipFill>
          <a:blip r:embed="rId5"/>
          <a:stretch>
            <a:fillRect/>
          </a:stretch>
        </p:blipFill>
        <p:spPr>
          <a:xfrm>
            <a:off x="8892751" y="4593629"/>
            <a:ext cx="3088257" cy="3088257"/>
          </a:xfrm>
          <a:prstGeom prst="ellipse">
            <a:avLst/>
          </a:prstGeom>
        </p:spPr>
      </p:pic>
      <p:pic>
        <p:nvPicPr>
          <p:cNvPr id="12" name="図 11" descr="ダイアグラム が含まれている画像&#10;&#10;説明は自動で生成されたものです">
            <a:extLst>
              <a:ext uri="{FF2B5EF4-FFF2-40B4-BE49-F238E27FC236}">
                <a16:creationId xmlns:a16="http://schemas.microsoft.com/office/drawing/2014/main" id="{2A6A23D0-98B9-7806-086C-01C917E632B3}"/>
              </a:ext>
            </a:extLst>
          </p:cNvPr>
          <p:cNvPicPr>
            <a:picLocks noChangeAspect="1"/>
          </p:cNvPicPr>
          <p:nvPr/>
        </p:nvPicPr>
        <p:blipFill>
          <a:blip r:embed="rId6"/>
          <a:stretch>
            <a:fillRect/>
          </a:stretch>
        </p:blipFill>
        <p:spPr>
          <a:xfrm>
            <a:off x="5968232" y="2982665"/>
            <a:ext cx="3109824" cy="3066692"/>
          </a:xfrm>
          <a:prstGeom prst="ellipse">
            <a:avLst/>
          </a:prstGeom>
        </p:spPr>
      </p:pic>
      <p:sp>
        <p:nvSpPr>
          <p:cNvPr id="34" name="Freeform 34"/>
          <p:cNvSpPr/>
          <p:nvPr/>
        </p:nvSpPr>
        <p:spPr>
          <a:xfrm flipH="1">
            <a:off x="13903634" y="661632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33" name="Freeform 33"/>
          <p:cNvSpPr/>
          <p:nvPr/>
        </p:nvSpPr>
        <p:spPr>
          <a:xfrm>
            <a:off x="-1415454" y="661632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grpSp>
        <p:nvGrpSpPr>
          <p:cNvPr id="8" name="Group 8"/>
          <p:cNvGrpSpPr/>
          <p:nvPr/>
        </p:nvGrpSpPr>
        <p:grpSpPr>
          <a:xfrm>
            <a:off x="573229" y="627362"/>
            <a:ext cx="5116227" cy="993176"/>
            <a:chOff x="0" y="0"/>
            <a:chExt cx="1347484" cy="261577"/>
          </a:xfrm>
        </p:grpSpPr>
        <p:sp>
          <p:nvSpPr>
            <p:cNvPr id="9" name="Freeform 9"/>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10" name="TextBox 10"/>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700322" y="511810"/>
            <a:ext cx="4862042" cy="733919"/>
          </a:xfrm>
          <a:prstGeom prst="rect">
            <a:avLst/>
          </a:prstGeom>
        </p:spPr>
        <p:txBody>
          <a:bodyPr lIns="0" tIns="0" rIns="0" bIns="0" rtlCol="0" anchor="t">
            <a:spAutoFit/>
          </a:bodyPr>
          <a:lstStyle/>
          <a:p>
            <a:pPr algn="ctr">
              <a:lnSpc>
                <a:spcPts val="6019"/>
              </a:lnSpc>
            </a:pPr>
            <a:r>
              <a:rPr lang="ja-JP" altLang="en-US" sz="4299">
                <a:solidFill>
                  <a:srgbClr val="3E3A3A"/>
                </a:solidFill>
                <a:ea typeface="マメロン Bold"/>
              </a:rPr>
              <a:t>メンバー紹介</a:t>
            </a:r>
            <a:endParaRPr lang="en-US" sz="4299">
              <a:solidFill>
                <a:srgbClr val="3E3A3A"/>
              </a:solidFill>
              <a:ea typeface="マメロン Bold"/>
            </a:endParaRPr>
          </a:p>
        </p:txBody>
      </p:sp>
      <p:sp>
        <p:nvSpPr>
          <p:cNvPr id="15" name="TextBox 15"/>
          <p:cNvSpPr txBox="1"/>
          <p:nvPr/>
        </p:nvSpPr>
        <p:spPr>
          <a:xfrm>
            <a:off x="131192" y="7189260"/>
            <a:ext cx="3495319"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流れるロン毛の戦士</a:t>
            </a:r>
            <a:endParaRPr lang="en-US" altLang="ja-JP" sz="2800">
              <a:solidFill>
                <a:srgbClr val="3E3A3A"/>
              </a:solidFill>
              <a:ea typeface="マメロン"/>
            </a:endParaRPr>
          </a:p>
        </p:txBody>
      </p:sp>
      <p:sp>
        <p:nvSpPr>
          <p:cNvPr id="35" name="Freeform 35"/>
          <p:cNvSpPr/>
          <p:nvPr/>
        </p:nvSpPr>
        <p:spPr>
          <a:xfrm rot="-10800000">
            <a:off x="13903634" y="-212914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38" name="TextBox 13">
            <a:extLst>
              <a:ext uri="{FF2B5EF4-FFF2-40B4-BE49-F238E27FC236}">
                <a16:creationId xmlns:a16="http://schemas.microsoft.com/office/drawing/2014/main" id="{3A494658-B99F-8DDE-E390-F414C93E5EC6}"/>
              </a:ext>
            </a:extLst>
          </p:cNvPr>
          <p:cNvSpPr txBox="1"/>
          <p:nvPr/>
        </p:nvSpPr>
        <p:spPr>
          <a:xfrm>
            <a:off x="3211617" y="7970841"/>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a:solidFill>
                  <a:srgbClr val="3E3A3A"/>
                </a:solidFill>
                <a:ea typeface="マメロン Bold"/>
              </a:rPr>
              <a:t>佐藤 凱</a:t>
            </a:r>
            <a:endParaRPr lang="ja-JP" altLang="en-US" sz="3500">
              <a:solidFill>
                <a:srgbClr val="3E3A3A"/>
              </a:solidFill>
              <a:ea typeface="マメロン Bold"/>
              <a:cs typeface="Calibri"/>
            </a:endParaRPr>
          </a:p>
        </p:txBody>
      </p:sp>
      <p:sp>
        <p:nvSpPr>
          <p:cNvPr id="39" name="TextBox 15">
            <a:extLst>
              <a:ext uri="{FF2B5EF4-FFF2-40B4-BE49-F238E27FC236}">
                <a16:creationId xmlns:a16="http://schemas.microsoft.com/office/drawing/2014/main" id="{E9FEF97E-F742-9437-8A2C-4660A24B9C53}"/>
              </a:ext>
            </a:extLst>
          </p:cNvPr>
          <p:cNvSpPr txBox="1"/>
          <p:nvPr/>
        </p:nvSpPr>
        <p:spPr>
          <a:xfrm>
            <a:off x="2416201" y="8830770"/>
            <a:ext cx="4502708"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ロングレッグおやじギャグ</a:t>
            </a:r>
            <a:endParaRPr lang="en-US" sz="2800">
              <a:solidFill>
                <a:srgbClr val="3E3A3A"/>
              </a:solidFill>
              <a:ea typeface="マメロン"/>
            </a:endParaRPr>
          </a:p>
        </p:txBody>
      </p:sp>
      <p:sp>
        <p:nvSpPr>
          <p:cNvPr id="47" name="TextBox 13">
            <a:extLst>
              <a:ext uri="{FF2B5EF4-FFF2-40B4-BE49-F238E27FC236}">
                <a16:creationId xmlns:a16="http://schemas.microsoft.com/office/drawing/2014/main" id="{0DD06C12-9F27-6417-7C3D-6D544330E08C}"/>
              </a:ext>
            </a:extLst>
          </p:cNvPr>
          <p:cNvSpPr txBox="1"/>
          <p:nvPr/>
        </p:nvSpPr>
        <p:spPr>
          <a:xfrm>
            <a:off x="6033450" y="6387449"/>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err="1">
                <a:solidFill>
                  <a:srgbClr val="3E3A3A"/>
                </a:solidFill>
                <a:ea typeface="マメロン Bold"/>
              </a:rPr>
              <a:t>齋田</a:t>
            </a:r>
            <a:r>
              <a:rPr lang="en-US" sz="3500">
                <a:solidFill>
                  <a:srgbClr val="3E3A3A"/>
                </a:solidFill>
                <a:ea typeface="マメロン Bold"/>
              </a:rPr>
              <a:t> </a:t>
            </a:r>
            <a:r>
              <a:rPr lang="ja-JP" altLang="en-US" sz="3500">
                <a:solidFill>
                  <a:srgbClr val="3E3A3A"/>
                </a:solidFill>
                <a:ea typeface="マメロン Bold"/>
              </a:rPr>
              <a:t>花凜</a:t>
            </a:r>
            <a:endParaRPr lang="en-US" sz="3500">
              <a:solidFill>
                <a:srgbClr val="3E3A3A"/>
              </a:solidFill>
              <a:ea typeface="マメロン Bold"/>
            </a:endParaRPr>
          </a:p>
        </p:txBody>
      </p:sp>
      <p:sp>
        <p:nvSpPr>
          <p:cNvPr id="48" name="TextBox 15">
            <a:extLst>
              <a:ext uri="{FF2B5EF4-FFF2-40B4-BE49-F238E27FC236}">
                <a16:creationId xmlns:a16="http://schemas.microsoft.com/office/drawing/2014/main" id="{3C032957-C2AC-683E-38A0-B7649CA2D6A9}"/>
              </a:ext>
            </a:extLst>
          </p:cNvPr>
          <p:cNvSpPr txBox="1"/>
          <p:nvPr/>
        </p:nvSpPr>
        <p:spPr>
          <a:xfrm>
            <a:off x="5896712" y="7228006"/>
            <a:ext cx="3185353"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おしゃべり潤滑油</a:t>
            </a:r>
            <a:endParaRPr lang="en-US" sz="2800">
              <a:solidFill>
                <a:srgbClr val="3E3A3A"/>
              </a:solidFill>
              <a:ea typeface="マメロン"/>
            </a:endParaRPr>
          </a:p>
        </p:txBody>
      </p:sp>
      <p:sp>
        <p:nvSpPr>
          <p:cNvPr id="56" name="TextBox 13">
            <a:extLst>
              <a:ext uri="{FF2B5EF4-FFF2-40B4-BE49-F238E27FC236}">
                <a16:creationId xmlns:a16="http://schemas.microsoft.com/office/drawing/2014/main" id="{89C3FC34-92DD-8D77-649E-C5FA6D343FBE}"/>
              </a:ext>
            </a:extLst>
          </p:cNvPr>
          <p:cNvSpPr txBox="1"/>
          <p:nvPr/>
        </p:nvSpPr>
        <p:spPr>
          <a:xfrm>
            <a:off x="8937686" y="7969611"/>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err="1">
                <a:solidFill>
                  <a:srgbClr val="3E3A3A"/>
                </a:solidFill>
                <a:ea typeface="マメロン Bold"/>
              </a:rPr>
              <a:t>赤澤</a:t>
            </a:r>
            <a:r>
              <a:rPr lang="en-US" altLang="ja-JP" sz="3500">
                <a:solidFill>
                  <a:srgbClr val="3E3A3A"/>
                </a:solidFill>
                <a:ea typeface="マメロン Bold"/>
              </a:rPr>
              <a:t> </a:t>
            </a:r>
            <a:r>
              <a:rPr lang="ja-JP" altLang="en-US" sz="3500">
                <a:solidFill>
                  <a:srgbClr val="3E3A3A"/>
                </a:solidFill>
                <a:ea typeface="マメロン Bold"/>
              </a:rPr>
              <a:t>ののは</a:t>
            </a:r>
            <a:endParaRPr lang="en-US" sz="3500">
              <a:solidFill>
                <a:srgbClr val="3E3A3A"/>
              </a:solidFill>
              <a:ea typeface="マメロン Bold"/>
            </a:endParaRPr>
          </a:p>
        </p:txBody>
      </p:sp>
      <p:grpSp>
        <p:nvGrpSpPr>
          <p:cNvPr id="63" name="Group 16">
            <a:extLst>
              <a:ext uri="{FF2B5EF4-FFF2-40B4-BE49-F238E27FC236}">
                <a16:creationId xmlns:a16="http://schemas.microsoft.com/office/drawing/2014/main" id="{BE0BBF90-72C8-4E8C-CA47-ED91406E3391}"/>
              </a:ext>
            </a:extLst>
          </p:cNvPr>
          <p:cNvGrpSpPr/>
          <p:nvPr/>
        </p:nvGrpSpPr>
        <p:grpSpPr>
          <a:xfrm>
            <a:off x="3665399" y="3946388"/>
            <a:ext cx="2003077" cy="467684"/>
            <a:chOff x="0" y="-93937"/>
            <a:chExt cx="3963065" cy="748495"/>
          </a:xfrm>
        </p:grpSpPr>
        <p:grpSp>
          <p:nvGrpSpPr>
            <p:cNvPr id="64" name="Group 17">
              <a:extLst>
                <a:ext uri="{FF2B5EF4-FFF2-40B4-BE49-F238E27FC236}">
                  <a16:creationId xmlns:a16="http://schemas.microsoft.com/office/drawing/2014/main" id="{41ED5770-40D0-0DB8-F98E-28B704039284}"/>
                </a:ext>
              </a:extLst>
            </p:cNvPr>
            <p:cNvGrpSpPr/>
            <p:nvPr/>
          </p:nvGrpSpPr>
          <p:grpSpPr>
            <a:xfrm>
              <a:off x="0" y="-76706"/>
              <a:ext cx="3963065" cy="731264"/>
              <a:chOff x="0" y="-47625"/>
              <a:chExt cx="2460576" cy="454025"/>
            </a:xfrm>
          </p:grpSpPr>
          <p:sp>
            <p:nvSpPr>
              <p:cNvPr id="66" name="Freeform 18">
                <a:extLst>
                  <a:ext uri="{FF2B5EF4-FFF2-40B4-BE49-F238E27FC236}">
                    <a16:creationId xmlns:a16="http://schemas.microsoft.com/office/drawing/2014/main" id="{DCDE209A-A6C9-3A3D-0DE9-CFFDD80BF899}"/>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67" name="TextBox 19">
                <a:extLst>
                  <a:ext uri="{FF2B5EF4-FFF2-40B4-BE49-F238E27FC236}">
                    <a16:creationId xmlns:a16="http://schemas.microsoft.com/office/drawing/2014/main" id="{36698A5B-70B4-17E7-215A-BFB618E1F799}"/>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65" name="TextBox 20">
              <a:extLst>
                <a:ext uri="{FF2B5EF4-FFF2-40B4-BE49-F238E27FC236}">
                  <a16:creationId xmlns:a16="http://schemas.microsoft.com/office/drawing/2014/main" id="{32F1A085-7D57-0EAD-8477-B111A6F49BDC}"/>
                </a:ext>
              </a:extLst>
            </p:cNvPr>
            <p:cNvSpPr txBox="1"/>
            <p:nvPr/>
          </p:nvSpPr>
          <p:spPr>
            <a:xfrm>
              <a:off x="153661" y="-93937"/>
              <a:ext cx="3655740" cy="684678"/>
            </a:xfrm>
            <a:prstGeom prst="rect">
              <a:avLst/>
            </a:prstGeom>
          </p:spPr>
          <p:txBody>
            <a:bodyPr lIns="0" tIns="0" rIns="0" bIns="0" rtlCol="0" anchor="t">
              <a:spAutoFit/>
            </a:bodyPr>
            <a:lstStyle/>
            <a:p>
              <a:pPr algn="ctr">
                <a:lnSpc>
                  <a:spcPts val="3499"/>
                </a:lnSpc>
              </a:pPr>
              <a:r>
                <a:rPr lang="en-US" sz="2450">
                  <a:solidFill>
                    <a:srgbClr val="3E3A3A"/>
                  </a:solidFill>
                  <a:ea typeface="マメロン"/>
                </a:rPr>
                <a:t>DB</a:t>
              </a:r>
              <a:r>
                <a:rPr lang="ja-JP" altLang="en-US" sz="2450">
                  <a:solidFill>
                    <a:srgbClr val="3E3A3A"/>
                  </a:solidFill>
                  <a:ea typeface="マメロン"/>
                </a:rPr>
                <a:t>担当</a:t>
              </a:r>
              <a:endParaRPr lang="en-US" sz="2450">
                <a:solidFill>
                  <a:srgbClr val="3E3A3A"/>
                </a:solidFill>
                <a:ea typeface="マメロン"/>
                <a:cs typeface="Calibri"/>
              </a:endParaRPr>
            </a:p>
          </p:txBody>
        </p:sp>
      </p:grpSp>
      <p:grpSp>
        <p:nvGrpSpPr>
          <p:cNvPr id="68" name="Group 16">
            <a:extLst>
              <a:ext uri="{FF2B5EF4-FFF2-40B4-BE49-F238E27FC236}">
                <a16:creationId xmlns:a16="http://schemas.microsoft.com/office/drawing/2014/main" id="{E8108A55-7347-1068-9047-D4C0390062BC}"/>
              </a:ext>
            </a:extLst>
          </p:cNvPr>
          <p:cNvGrpSpPr/>
          <p:nvPr/>
        </p:nvGrpSpPr>
        <p:grpSpPr>
          <a:xfrm>
            <a:off x="6405742" y="2311178"/>
            <a:ext cx="2003077" cy="467684"/>
            <a:chOff x="0" y="-93937"/>
            <a:chExt cx="3963065" cy="748495"/>
          </a:xfrm>
        </p:grpSpPr>
        <p:grpSp>
          <p:nvGrpSpPr>
            <p:cNvPr id="69" name="Group 17">
              <a:extLst>
                <a:ext uri="{FF2B5EF4-FFF2-40B4-BE49-F238E27FC236}">
                  <a16:creationId xmlns:a16="http://schemas.microsoft.com/office/drawing/2014/main" id="{13ADEF02-A75A-AD6F-79FA-03E5D0E87991}"/>
                </a:ext>
              </a:extLst>
            </p:cNvPr>
            <p:cNvGrpSpPr/>
            <p:nvPr/>
          </p:nvGrpSpPr>
          <p:grpSpPr>
            <a:xfrm>
              <a:off x="0" y="0"/>
              <a:ext cx="3963065" cy="654558"/>
              <a:chOff x="0" y="0"/>
              <a:chExt cx="2460576" cy="406400"/>
            </a:xfrm>
          </p:grpSpPr>
          <p:sp>
            <p:nvSpPr>
              <p:cNvPr id="71" name="Freeform 18">
                <a:extLst>
                  <a:ext uri="{FF2B5EF4-FFF2-40B4-BE49-F238E27FC236}">
                    <a16:creationId xmlns:a16="http://schemas.microsoft.com/office/drawing/2014/main" id="{9DC92347-FB1A-1D0A-DAE4-5F8B2A4E2F49}"/>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72" name="TextBox 19">
                <a:extLst>
                  <a:ext uri="{FF2B5EF4-FFF2-40B4-BE49-F238E27FC236}">
                    <a16:creationId xmlns:a16="http://schemas.microsoft.com/office/drawing/2014/main" id="{23F0599A-85A3-635E-099F-E22BD1D8DD1C}"/>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70" name="TextBox 20">
              <a:extLst>
                <a:ext uri="{FF2B5EF4-FFF2-40B4-BE49-F238E27FC236}">
                  <a16:creationId xmlns:a16="http://schemas.microsoft.com/office/drawing/2014/main" id="{40C90C32-7887-242C-0831-98C5D3F867A1}"/>
                </a:ext>
              </a:extLst>
            </p:cNvPr>
            <p:cNvSpPr txBox="1"/>
            <p:nvPr/>
          </p:nvSpPr>
          <p:spPr>
            <a:xfrm>
              <a:off x="153661" y="-93937"/>
              <a:ext cx="3655740" cy="681805"/>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rPr>
                <a:t>品質管理</a:t>
              </a:r>
              <a:endParaRPr lang="en-US" sz="2450">
                <a:solidFill>
                  <a:srgbClr val="3E3A3A"/>
                </a:solidFill>
                <a:ea typeface="マメロン"/>
                <a:cs typeface="Calibri"/>
              </a:endParaRPr>
            </a:p>
          </p:txBody>
        </p:sp>
      </p:grpSp>
      <p:grpSp>
        <p:nvGrpSpPr>
          <p:cNvPr id="73" name="Group 16">
            <a:extLst>
              <a:ext uri="{FF2B5EF4-FFF2-40B4-BE49-F238E27FC236}">
                <a16:creationId xmlns:a16="http://schemas.microsoft.com/office/drawing/2014/main" id="{09508E5B-6E9B-5C3A-EDBB-89F58D00D63B}"/>
              </a:ext>
            </a:extLst>
          </p:cNvPr>
          <p:cNvGrpSpPr/>
          <p:nvPr/>
        </p:nvGrpSpPr>
        <p:grpSpPr>
          <a:xfrm>
            <a:off x="9358467" y="3951096"/>
            <a:ext cx="2003077" cy="467684"/>
            <a:chOff x="0" y="-93938"/>
            <a:chExt cx="3963065" cy="748496"/>
          </a:xfrm>
        </p:grpSpPr>
        <p:grpSp>
          <p:nvGrpSpPr>
            <p:cNvPr id="74" name="Group 17">
              <a:extLst>
                <a:ext uri="{FF2B5EF4-FFF2-40B4-BE49-F238E27FC236}">
                  <a16:creationId xmlns:a16="http://schemas.microsoft.com/office/drawing/2014/main" id="{A934EC67-2EC0-9135-81C2-C8A8655DAAE2}"/>
                </a:ext>
              </a:extLst>
            </p:cNvPr>
            <p:cNvGrpSpPr/>
            <p:nvPr/>
          </p:nvGrpSpPr>
          <p:grpSpPr>
            <a:xfrm>
              <a:off x="0" y="-76706"/>
              <a:ext cx="3963065" cy="731264"/>
              <a:chOff x="0" y="-47625"/>
              <a:chExt cx="2460576" cy="454025"/>
            </a:xfrm>
          </p:grpSpPr>
          <p:sp>
            <p:nvSpPr>
              <p:cNvPr id="76" name="Freeform 18">
                <a:extLst>
                  <a:ext uri="{FF2B5EF4-FFF2-40B4-BE49-F238E27FC236}">
                    <a16:creationId xmlns:a16="http://schemas.microsoft.com/office/drawing/2014/main" id="{4E77AA32-D1F5-1307-DEB9-6752E7C10AB0}"/>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77" name="TextBox 19">
                <a:extLst>
                  <a:ext uri="{FF2B5EF4-FFF2-40B4-BE49-F238E27FC236}">
                    <a16:creationId xmlns:a16="http://schemas.microsoft.com/office/drawing/2014/main" id="{7BBD969A-80EB-EE24-2C3A-9B70E8E2E515}"/>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75" name="TextBox 20">
              <a:extLst>
                <a:ext uri="{FF2B5EF4-FFF2-40B4-BE49-F238E27FC236}">
                  <a16:creationId xmlns:a16="http://schemas.microsoft.com/office/drawing/2014/main" id="{DFA856CB-8E24-11F4-27F1-D69BDBFC2FED}"/>
                </a:ext>
              </a:extLst>
            </p:cNvPr>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cs typeface="Calibri"/>
                </a:rPr>
                <a:t>機能担当</a:t>
              </a:r>
              <a:endParaRPr lang="en-US" sz="2450">
                <a:solidFill>
                  <a:srgbClr val="3E3A3A"/>
                </a:solidFill>
                <a:ea typeface="マメロン"/>
                <a:cs typeface="Calibri"/>
              </a:endParaRPr>
            </a:p>
          </p:txBody>
        </p:sp>
      </p:grpSp>
      <p:sp>
        <p:nvSpPr>
          <p:cNvPr id="89" name="TextBox 13">
            <a:extLst>
              <a:ext uri="{FF2B5EF4-FFF2-40B4-BE49-F238E27FC236}">
                <a16:creationId xmlns:a16="http://schemas.microsoft.com/office/drawing/2014/main" id="{CBB4B9BE-F8BB-DBB2-28DA-780E2A687077}"/>
              </a:ext>
            </a:extLst>
          </p:cNvPr>
          <p:cNvSpPr txBox="1"/>
          <p:nvPr/>
        </p:nvSpPr>
        <p:spPr>
          <a:xfrm>
            <a:off x="14814377" y="8004071"/>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a:solidFill>
                  <a:srgbClr val="3E3A3A"/>
                </a:solidFill>
                <a:ea typeface="マメロン Bold"/>
              </a:rPr>
              <a:t>土田</a:t>
            </a:r>
            <a:r>
              <a:rPr lang="en-US" sz="3500">
                <a:solidFill>
                  <a:srgbClr val="3E3A3A"/>
                </a:solidFill>
                <a:ea typeface="マメロン Bold"/>
              </a:rPr>
              <a:t> </a:t>
            </a:r>
            <a:r>
              <a:rPr lang="ja-JP" altLang="en-US" sz="3500">
                <a:solidFill>
                  <a:srgbClr val="3E3A3A"/>
                </a:solidFill>
                <a:ea typeface="マメロン Bold"/>
              </a:rPr>
              <a:t>結菜</a:t>
            </a:r>
            <a:endParaRPr lang="en-US" sz="3500">
              <a:solidFill>
                <a:srgbClr val="3E3A3A"/>
              </a:solidFill>
              <a:ea typeface="マメロン Bold"/>
            </a:endParaRPr>
          </a:p>
        </p:txBody>
      </p:sp>
      <p:grpSp>
        <p:nvGrpSpPr>
          <p:cNvPr id="91" name="Group 16">
            <a:extLst>
              <a:ext uri="{FF2B5EF4-FFF2-40B4-BE49-F238E27FC236}">
                <a16:creationId xmlns:a16="http://schemas.microsoft.com/office/drawing/2014/main" id="{70461DDE-5724-9CBB-7D24-40D21196F672}"/>
              </a:ext>
            </a:extLst>
          </p:cNvPr>
          <p:cNvGrpSpPr/>
          <p:nvPr/>
        </p:nvGrpSpPr>
        <p:grpSpPr>
          <a:xfrm>
            <a:off x="15218349" y="3940687"/>
            <a:ext cx="2003077" cy="467684"/>
            <a:chOff x="0" y="-93938"/>
            <a:chExt cx="3963065" cy="748496"/>
          </a:xfrm>
        </p:grpSpPr>
        <p:grpSp>
          <p:nvGrpSpPr>
            <p:cNvPr id="92" name="Group 17">
              <a:extLst>
                <a:ext uri="{FF2B5EF4-FFF2-40B4-BE49-F238E27FC236}">
                  <a16:creationId xmlns:a16="http://schemas.microsoft.com/office/drawing/2014/main" id="{53D9D59A-4B58-323C-3EC9-E5FDEFAB0FEA}"/>
                </a:ext>
              </a:extLst>
            </p:cNvPr>
            <p:cNvGrpSpPr/>
            <p:nvPr/>
          </p:nvGrpSpPr>
          <p:grpSpPr>
            <a:xfrm>
              <a:off x="0" y="-76706"/>
              <a:ext cx="3963065" cy="731264"/>
              <a:chOff x="0" y="-47625"/>
              <a:chExt cx="2460576" cy="454025"/>
            </a:xfrm>
          </p:grpSpPr>
          <p:sp>
            <p:nvSpPr>
              <p:cNvPr id="94" name="Freeform 18">
                <a:extLst>
                  <a:ext uri="{FF2B5EF4-FFF2-40B4-BE49-F238E27FC236}">
                    <a16:creationId xmlns:a16="http://schemas.microsoft.com/office/drawing/2014/main" id="{F240E394-8818-479F-A3CE-63B0B3F9765D}"/>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95" name="TextBox 19">
                <a:extLst>
                  <a:ext uri="{FF2B5EF4-FFF2-40B4-BE49-F238E27FC236}">
                    <a16:creationId xmlns:a16="http://schemas.microsoft.com/office/drawing/2014/main" id="{97DBABD2-4DFF-E1C7-03BE-D38DF5E4EEB5}"/>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93" name="TextBox 20">
              <a:extLst>
                <a:ext uri="{FF2B5EF4-FFF2-40B4-BE49-F238E27FC236}">
                  <a16:creationId xmlns:a16="http://schemas.microsoft.com/office/drawing/2014/main" id="{541CC3E6-47D9-610D-1FDE-D08C9964405E}"/>
                </a:ext>
              </a:extLst>
            </p:cNvPr>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rPr>
                <a:t>機能担当</a:t>
              </a:r>
              <a:endParaRPr lang="en-US" sz="2450">
                <a:solidFill>
                  <a:srgbClr val="3E3A3A"/>
                </a:solidFill>
                <a:ea typeface="マメロン"/>
                <a:cs typeface="Calibri"/>
              </a:endParaRPr>
            </a:p>
          </p:txBody>
        </p:sp>
      </p:grpSp>
      <p:sp>
        <p:nvSpPr>
          <p:cNvPr id="2" name="TextBox 15">
            <a:extLst>
              <a:ext uri="{FF2B5EF4-FFF2-40B4-BE49-F238E27FC236}">
                <a16:creationId xmlns:a16="http://schemas.microsoft.com/office/drawing/2014/main" id="{82A7170A-5C3C-E4C4-35AC-A831E5FC9888}"/>
              </a:ext>
            </a:extLst>
          </p:cNvPr>
          <p:cNvSpPr txBox="1"/>
          <p:nvPr/>
        </p:nvSpPr>
        <p:spPr>
          <a:xfrm>
            <a:off x="8608916" y="8835954"/>
            <a:ext cx="3572810"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癒しのツッコミ担当</a:t>
            </a:r>
            <a:endParaRPr lang="en-US" sz="2800">
              <a:solidFill>
                <a:srgbClr val="3E3A3A"/>
              </a:solidFill>
              <a:ea typeface="マメロン"/>
            </a:endParaRPr>
          </a:p>
        </p:txBody>
      </p:sp>
      <p:pic>
        <p:nvPicPr>
          <p:cNvPr id="7" name="図 6" descr="線画, ガラス が含まれている画像&#10;&#10;説明は自動で生成されたものです">
            <a:extLst>
              <a:ext uri="{FF2B5EF4-FFF2-40B4-BE49-F238E27FC236}">
                <a16:creationId xmlns:a16="http://schemas.microsoft.com/office/drawing/2014/main" id="{C3A8CA1C-2CAC-0245-63A0-62A5BB1999C2}"/>
              </a:ext>
            </a:extLst>
          </p:cNvPr>
          <p:cNvPicPr>
            <a:picLocks noChangeAspect="1"/>
          </p:cNvPicPr>
          <p:nvPr/>
        </p:nvPicPr>
        <p:blipFill>
          <a:blip r:embed="rId9"/>
          <a:stretch>
            <a:fillRect/>
          </a:stretch>
        </p:blipFill>
        <p:spPr>
          <a:xfrm>
            <a:off x="10591800" y="2844752"/>
            <a:ext cx="4684860" cy="4684861"/>
          </a:xfrm>
          <a:prstGeom prst="ellipse">
            <a:avLst/>
          </a:prstGeom>
        </p:spPr>
      </p:pic>
      <p:sp>
        <p:nvSpPr>
          <p:cNvPr id="13" name="TextBox 13"/>
          <p:cNvSpPr txBox="1"/>
          <p:nvPr/>
        </p:nvSpPr>
        <p:spPr>
          <a:xfrm>
            <a:off x="422914" y="6387449"/>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a:solidFill>
                  <a:srgbClr val="3E3A3A"/>
                </a:solidFill>
                <a:ea typeface="マメロン Bold"/>
              </a:rPr>
              <a:t>秋山</a:t>
            </a:r>
            <a:r>
              <a:rPr lang="en-US" sz="3500" dirty="0">
                <a:solidFill>
                  <a:srgbClr val="3E3A3A"/>
                </a:solidFill>
                <a:ea typeface="マメロン Bold"/>
              </a:rPr>
              <a:t> </a:t>
            </a:r>
            <a:r>
              <a:rPr lang="ja-JP" altLang="en-US" sz="3500" dirty="0">
                <a:solidFill>
                  <a:srgbClr val="3E3A3A"/>
                </a:solidFill>
                <a:ea typeface="マメロン Bold"/>
              </a:rPr>
              <a:t>響輝</a:t>
            </a:r>
            <a:endParaRPr lang="en-US" sz="3500" dirty="0">
              <a:solidFill>
                <a:srgbClr val="3E3A3A"/>
              </a:solidFill>
              <a:ea typeface="マメロン Bold"/>
            </a:endParaRPr>
          </a:p>
        </p:txBody>
      </p:sp>
      <p:grpSp>
        <p:nvGrpSpPr>
          <p:cNvPr id="16" name="Group 16"/>
          <p:cNvGrpSpPr/>
          <p:nvPr/>
        </p:nvGrpSpPr>
        <p:grpSpPr>
          <a:xfrm>
            <a:off x="843695" y="2324065"/>
            <a:ext cx="2003077" cy="467684"/>
            <a:chOff x="0" y="-93938"/>
            <a:chExt cx="3963065" cy="748496"/>
          </a:xfrm>
        </p:grpSpPr>
        <p:grpSp>
          <p:nvGrpSpPr>
            <p:cNvPr id="17" name="Group 17"/>
            <p:cNvGrpSpPr/>
            <p:nvPr/>
          </p:nvGrpSpPr>
          <p:grpSpPr>
            <a:xfrm>
              <a:off x="0" y="-76706"/>
              <a:ext cx="3963065" cy="731264"/>
              <a:chOff x="0" y="-47625"/>
              <a:chExt cx="2460576" cy="454025"/>
            </a:xfrm>
          </p:grpSpPr>
          <p:sp>
            <p:nvSpPr>
              <p:cNvPr id="18" name="Freeform 18"/>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19" name="TextBox 19"/>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20" name="TextBox 20"/>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cs typeface="Calibri"/>
                </a:rPr>
                <a:t>リーダー</a:t>
              </a:r>
              <a:endParaRPr lang="en-US" sz="2450">
                <a:solidFill>
                  <a:srgbClr val="3E3A3A"/>
                </a:solidFill>
                <a:ea typeface="マメロン"/>
                <a:cs typeface="Calibri"/>
              </a:endParaRPr>
            </a:p>
          </p:txBody>
        </p:sp>
      </p:grpSp>
      <p:sp>
        <p:nvSpPr>
          <p:cNvPr id="80" name="TextBox 13">
            <a:extLst>
              <a:ext uri="{FF2B5EF4-FFF2-40B4-BE49-F238E27FC236}">
                <a16:creationId xmlns:a16="http://schemas.microsoft.com/office/drawing/2014/main" id="{04A38CE9-2F16-EA59-EACE-DC416995FCAC}"/>
              </a:ext>
            </a:extLst>
          </p:cNvPr>
          <p:cNvSpPr txBox="1"/>
          <p:nvPr/>
        </p:nvSpPr>
        <p:spPr>
          <a:xfrm>
            <a:off x="11474810" y="7252562"/>
            <a:ext cx="2911878" cy="646459"/>
          </a:xfrm>
          <a:prstGeom prst="rect">
            <a:avLst/>
          </a:prstGeom>
        </p:spPr>
        <p:txBody>
          <a:bodyPr wrap="square" lIns="0" tIns="0" rIns="0" bIns="0" rtlCol="0" anchor="t">
            <a:spAutoFit/>
          </a:bodyPr>
          <a:lstStyle/>
          <a:p>
            <a:pPr algn="ctr">
              <a:lnSpc>
                <a:spcPts val="4900"/>
              </a:lnSpc>
              <a:spcBef>
                <a:spcPct val="0"/>
              </a:spcBef>
            </a:pPr>
            <a:r>
              <a:rPr lang="ja-JP" altLang="en-US" sz="4400" dirty="0" err="1">
                <a:solidFill>
                  <a:srgbClr val="3E3A3A"/>
                </a:solidFill>
                <a:ea typeface="マメロン Bold"/>
              </a:rPr>
              <a:t>伊藤</a:t>
            </a:r>
            <a:r>
              <a:rPr lang="en-US" sz="4400" dirty="0">
                <a:solidFill>
                  <a:srgbClr val="3E3A3A"/>
                </a:solidFill>
                <a:ea typeface="マメロン Bold"/>
              </a:rPr>
              <a:t> </a:t>
            </a:r>
            <a:r>
              <a:rPr lang="ja-JP" altLang="en-US" sz="4400" dirty="0">
                <a:solidFill>
                  <a:srgbClr val="3E3A3A"/>
                </a:solidFill>
                <a:ea typeface="マメロン Bold"/>
              </a:rPr>
              <a:t>陽生</a:t>
            </a:r>
            <a:endParaRPr lang="en-US" altLang="ja-JP" sz="2800" dirty="0"/>
          </a:p>
        </p:txBody>
      </p:sp>
      <p:sp>
        <p:nvSpPr>
          <p:cNvPr id="81" name="TextBox 15">
            <a:extLst>
              <a:ext uri="{FF2B5EF4-FFF2-40B4-BE49-F238E27FC236}">
                <a16:creationId xmlns:a16="http://schemas.microsoft.com/office/drawing/2014/main" id="{037A0E88-22E1-C83E-0E98-3C95D2D7637A}"/>
              </a:ext>
            </a:extLst>
          </p:cNvPr>
          <p:cNvSpPr txBox="1"/>
          <p:nvPr/>
        </p:nvSpPr>
        <p:spPr>
          <a:xfrm>
            <a:off x="11919259" y="8114078"/>
            <a:ext cx="2022981" cy="439159"/>
          </a:xfrm>
          <a:prstGeom prst="rect">
            <a:avLst/>
          </a:prstGeom>
        </p:spPr>
        <p:txBody>
          <a:bodyPr wrap="square" lIns="0" tIns="0" rIns="0" bIns="0" rtlCol="0" anchor="t">
            <a:spAutoFit/>
          </a:bodyPr>
          <a:lstStyle/>
          <a:p>
            <a:pPr algn="ctr">
              <a:lnSpc>
                <a:spcPts val="3220"/>
              </a:lnSpc>
              <a:spcBef>
                <a:spcPct val="0"/>
              </a:spcBef>
            </a:pPr>
            <a:r>
              <a:rPr lang="ja-JP" altLang="en-US" sz="3600" dirty="0">
                <a:solidFill>
                  <a:srgbClr val="FF0000"/>
                </a:solidFill>
                <a:ea typeface="マメロン"/>
              </a:rPr>
              <a:t>考える人</a:t>
            </a:r>
            <a:endParaRPr lang="en-US" sz="3600" dirty="0">
              <a:solidFill>
                <a:srgbClr val="FF0000"/>
              </a:solidFill>
              <a:ea typeface="マメロン"/>
            </a:endParaRPr>
          </a:p>
        </p:txBody>
      </p:sp>
      <p:grpSp>
        <p:nvGrpSpPr>
          <p:cNvPr id="82" name="Group 16">
            <a:extLst>
              <a:ext uri="{FF2B5EF4-FFF2-40B4-BE49-F238E27FC236}">
                <a16:creationId xmlns:a16="http://schemas.microsoft.com/office/drawing/2014/main" id="{DA3CFA6C-74C7-D630-9FF1-6565D72EA073}"/>
              </a:ext>
            </a:extLst>
          </p:cNvPr>
          <p:cNvGrpSpPr/>
          <p:nvPr/>
        </p:nvGrpSpPr>
        <p:grpSpPr>
          <a:xfrm>
            <a:off x="11630909" y="2019300"/>
            <a:ext cx="2280196" cy="818937"/>
            <a:chOff x="0" y="-76706"/>
            <a:chExt cx="3963065" cy="731264"/>
          </a:xfrm>
        </p:grpSpPr>
        <p:grpSp>
          <p:nvGrpSpPr>
            <p:cNvPr id="83" name="Group 17">
              <a:extLst>
                <a:ext uri="{FF2B5EF4-FFF2-40B4-BE49-F238E27FC236}">
                  <a16:creationId xmlns:a16="http://schemas.microsoft.com/office/drawing/2014/main" id="{2DF87DA2-E61E-F454-4884-1E76A8970A64}"/>
                </a:ext>
              </a:extLst>
            </p:cNvPr>
            <p:cNvGrpSpPr/>
            <p:nvPr/>
          </p:nvGrpSpPr>
          <p:grpSpPr>
            <a:xfrm>
              <a:off x="0" y="-76706"/>
              <a:ext cx="3963065" cy="731264"/>
              <a:chOff x="0" y="-47625"/>
              <a:chExt cx="2460576" cy="454025"/>
            </a:xfrm>
          </p:grpSpPr>
          <p:sp>
            <p:nvSpPr>
              <p:cNvPr id="85" name="Freeform 18">
                <a:extLst>
                  <a:ext uri="{FF2B5EF4-FFF2-40B4-BE49-F238E27FC236}">
                    <a16:creationId xmlns:a16="http://schemas.microsoft.com/office/drawing/2014/main" id="{56A14D06-8858-B06F-2F63-1987B2CEA4A8}"/>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86" name="TextBox 19">
                <a:extLst>
                  <a:ext uri="{FF2B5EF4-FFF2-40B4-BE49-F238E27FC236}">
                    <a16:creationId xmlns:a16="http://schemas.microsoft.com/office/drawing/2014/main" id="{9CE08CB8-D2BA-A107-7065-90A9DD8A1716}"/>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84" name="TextBox 20">
              <a:extLst>
                <a:ext uri="{FF2B5EF4-FFF2-40B4-BE49-F238E27FC236}">
                  <a16:creationId xmlns:a16="http://schemas.microsoft.com/office/drawing/2014/main" id="{9917711D-9ED6-2EFB-C6F3-7298A4CEE822}"/>
                </a:ext>
              </a:extLst>
            </p:cNvPr>
            <p:cNvSpPr txBox="1"/>
            <p:nvPr/>
          </p:nvSpPr>
          <p:spPr>
            <a:xfrm>
              <a:off x="153662" y="154228"/>
              <a:ext cx="3655740" cy="430906"/>
            </a:xfrm>
            <a:prstGeom prst="rect">
              <a:avLst/>
            </a:prstGeom>
          </p:spPr>
          <p:txBody>
            <a:bodyPr lIns="0" tIns="0" rIns="0" bIns="0" rtlCol="0" anchor="t">
              <a:spAutoFit/>
            </a:bodyPr>
            <a:lstStyle/>
            <a:p>
              <a:pPr algn="ctr">
                <a:lnSpc>
                  <a:spcPts val="3499"/>
                </a:lnSpc>
              </a:pPr>
              <a:r>
                <a:rPr lang="ja-JP" altLang="en-US" sz="3600" dirty="0">
                  <a:solidFill>
                    <a:srgbClr val="3E3A3A"/>
                  </a:solidFill>
                  <a:ea typeface="マメロン"/>
                </a:rPr>
                <a:t>機能担当</a:t>
              </a:r>
              <a:endParaRPr lang="en-US" sz="3600" dirty="0">
                <a:solidFill>
                  <a:srgbClr val="3E3A3A"/>
                </a:solidFill>
                <a:ea typeface="マメロン"/>
                <a:cs typeface="Calibri"/>
              </a:endParaRPr>
            </a:p>
          </p:txBody>
        </p:sp>
      </p:grpSp>
      <p:sp>
        <p:nvSpPr>
          <p:cNvPr id="4" name="TextBox 15">
            <a:extLst>
              <a:ext uri="{FF2B5EF4-FFF2-40B4-BE49-F238E27FC236}">
                <a16:creationId xmlns:a16="http://schemas.microsoft.com/office/drawing/2014/main" id="{77015720-2AF8-C5AC-B12F-976AEE24967E}"/>
              </a:ext>
            </a:extLst>
          </p:cNvPr>
          <p:cNvSpPr txBox="1"/>
          <p:nvPr/>
        </p:nvSpPr>
        <p:spPr>
          <a:xfrm>
            <a:off x="14677639" y="8844628"/>
            <a:ext cx="3185353" cy="410369"/>
          </a:xfrm>
          <a:prstGeom prst="rect">
            <a:avLst/>
          </a:prstGeom>
        </p:spPr>
        <p:txBody>
          <a:bodyPr wrap="square" lIns="0" tIns="0" rIns="0" bIns="0" rtlCol="0" anchor="t">
            <a:spAutoFit/>
          </a:bodyPr>
          <a:lstStyle/>
          <a:p>
            <a:pPr algn="ctr">
              <a:lnSpc>
                <a:spcPts val="3220"/>
              </a:lnSpc>
              <a:spcBef>
                <a:spcPct val="0"/>
              </a:spcBef>
            </a:pPr>
            <a:r>
              <a:rPr lang="ja-JP" altLang="en-US" sz="2800" dirty="0">
                <a:solidFill>
                  <a:srgbClr val="3E3A3A"/>
                </a:solidFill>
                <a:latin typeface="マメロン Bold" panose="020B0600070205080204" charset="-128"/>
                <a:ea typeface="マメロン Bold" panose="020B0600070205080204" charset="-128"/>
              </a:rPr>
              <a:t>SQL</a:t>
            </a:r>
            <a:r>
              <a:rPr lang="ja-JP" altLang="en-US" sz="2800" dirty="0">
                <a:solidFill>
                  <a:srgbClr val="3E3A3A"/>
                </a:solidFill>
                <a:ea typeface="マメロン"/>
              </a:rPr>
              <a:t>の歌姫</a:t>
            </a:r>
            <a:endParaRPr lang="ja-JP" altLang="en-US" sz="2800" dirty="0">
              <a:solidFill>
                <a:srgbClr val="3E3A3A"/>
              </a:solidFill>
              <a:ea typeface="マメロン"/>
              <a:cs typeface="Calibri"/>
            </a:endParaRPr>
          </a:p>
        </p:txBody>
      </p:sp>
      <p:pic>
        <p:nvPicPr>
          <p:cNvPr id="5" name="図 4" descr="線画 が含まれている画像&#10;&#10;自動的に生成された説明">
            <a:extLst>
              <a:ext uri="{FF2B5EF4-FFF2-40B4-BE49-F238E27FC236}">
                <a16:creationId xmlns:a16="http://schemas.microsoft.com/office/drawing/2014/main" id="{B82ED54B-A383-716B-4953-89D9E09074C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81396" y="4724194"/>
            <a:ext cx="3005450" cy="3005450"/>
          </a:xfrm>
          <a:prstGeom prst="ellipse">
            <a:avLst/>
          </a:prstGeom>
        </p:spPr>
      </p:pic>
    </p:spTree>
    <p:extLst>
      <p:ext uri="{BB962C8B-B14F-4D97-AF65-F5344CB8AC3E}">
        <p14:creationId xmlns:p14="http://schemas.microsoft.com/office/powerpoint/2010/main" val="201231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ロゴ が含まれている画像&#10;&#10;説明は自動で生成されたものです">
            <a:extLst>
              <a:ext uri="{FF2B5EF4-FFF2-40B4-BE49-F238E27FC236}">
                <a16:creationId xmlns:a16="http://schemas.microsoft.com/office/drawing/2014/main" id="{9A76D0AC-FE02-6D31-25D1-094F60B27252}"/>
              </a:ext>
            </a:extLst>
          </p:cNvPr>
          <p:cNvPicPr>
            <a:picLocks noChangeAspect="1"/>
          </p:cNvPicPr>
          <p:nvPr/>
        </p:nvPicPr>
        <p:blipFill>
          <a:blip r:embed="rId3"/>
          <a:stretch>
            <a:fillRect/>
          </a:stretch>
        </p:blipFill>
        <p:spPr>
          <a:xfrm>
            <a:off x="318687" y="2804442"/>
            <a:ext cx="3239220" cy="3347050"/>
          </a:xfrm>
          <a:prstGeom prst="ellipse">
            <a:avLst/>
          </a:prstGeom>
        </p:spPr>
      </p:pic>
      <p:sp>
        <p:nvSpPr>
          <p:cNvPr id="25" name="TextBox 15">
            <a:extLst>
              <a:ext uri="{FF2B5EF4-FFF2-40B4-BE49-F238E27FC236}">
                <a16:creationId xmlns:a16="http://schemas.microsoft.com/office/drawing/2014/main" id="{E9E932EF-8FA7-442B-9DE8-5D2CE660DD17}"/>
              </a:ext>
            </a:extLst>
          </p:cNvPr>
          <p:cNvSpPr txBox="1"/>
          <p:nvPr/>
        </p:nvSpPr>
        <p:spPr>
          <a:xfrm>
            <a:off x="12317007" y="7189261"/>
            <a:ext cx="2022981" cy="410369"/>
          </a:xfrm>
          <a:prstGeom prst="rect">
            <a:avLst/>
          </a:prstGeom>
        </p:spPr>
        <p:txBody>
          <a:bodyPr wrap="square" lIns="0" tIns="0" rIns="0" bIns="0" rtlCol="0" anchor="t">
            <a:spAutoFit/>
          </a:bodyPr>
          <a:lstStyle/>
          <a:p>
            <a:pPr algn="ctr">
              <a:lnSpc>
                <a:spcPts val="3220"/>
              </a:lnSpc>
              <a:spcBef>
                <a:spcPct val="0"/>
              </a:spcBef>
            </a:pPr>
            <a:r>
              <a:rPr lang="ja-JP" altLang="en-US" sz="2800" dirty="0">
                <a:solidFill>
                  <a:srgbClr val="3E3A3A"/>
                </a:solidFill>
                <a:ea typeface="マメロン"/>
              </a:rPr>
              <a:t>考える人</a:t>
            </a:r>
            <a:endParaRPr lang="en-US" sz="2800" dirty="0">
              <a:solidFill>
                <a:srgbClr val="3E3A3A"/>
              </a:solidFill>
              <a:ea typeface="マメロン"/>
            </a:endParaRPr>
          </a:p>
        </p:txBody>
      </p:sp>
      <p:sp>
        <p:nvSpPr>
          <p:cNvPr id="24" name="TextBox 13">
            <a:extLst>
              <a:ext uri="{FF2B5EF4-FFF2-40B4-BE49-F238E27FC236}">
                <a16:creationId xmlns:a16="http://schemas.microsoft.com/office/drawing/2014/main" id="{9F85CA6F-93C6-792B-4538-6B7E8E6CC447}"/>
              </a:ext>
            </a:extLst>
          </p:cNvPr>
          <p:cNvSpPr txBox="1"/>
          <p:nvPr/>
        </p:nvSpPr>
        <p:spPr>
          <a:xfrm>
            <a:off x="11853187" y="6387449"/>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err="1">
                <a:solidFill>
                  <a:srgbClr val="3E3A3A"/>
                </a:solidFill>
                <a:ea typeface="マメロン Bold"/>
              </a:rPr>
              <a:t>伊藤</a:t>
            </a:r>
            <a:r>
              <a:rPr lang="en-US" sz="3500" dirty="0">
                <a:solidFill>
                  <a:srgbClr val="3E3A3A"/>
                </a:solidFill>
                <a:ea typeface="マメロン Bold"/>
              </a:rPr>
              <a:t> </a:t>
            </a:r>
            <a:r>
              <a:rPr lang="ja-JP" altLang="en-US" sz="3500" dirty="0">
                <a:solidFill>
                  <a:srgbClr val="3E3A3A"/>
                </a:solidFill>
                <a:ea typeface="マメロン Bold"/>
              </a:rPr>
              <a:t>陽生</a:t>
            </a:r>
            <a:endParaRPr lang="en-US" altLang="ja-JP" dirty="0"/>
          </a:p>
        </p:txBody>
      </p:sp>
      <p:pic>
        <p:nvPicPr>
          <p:cNvPr id="6" name="図 5" descr="図形 が含まれている画像&#10;&#10;説明は自動で生成されたものです">
            <a:extLst>
              <a:ext uri="{FF2B5EF4-FFF2-40B4-BE49-F238E27FC236}">
                <a16:creationId xmlns:a16="http://schemas.microsoft.com/office/drawing/2014/main" id="{8224D016-745B-A30D-E43C-7C3719B71A0C}"/>
              </a:ext>
            </a:extLst>
          </p:cNvPr>
          <p:cNvPicPr>
            <a:picLocks noChangeAspect="1"/>
          </p:cNvPicPr>
          <p:nvPr/>
        </p:nvPicPr>
        <p:blipFill>
          <a:blip r:embed="rId4"/>
          <a:stretch>
            <a:fillRect/>
          </a:stretch>
        </p:blipFill>
        <p:spPr>
          <a:xfrm>
            <a:off x="8892751" y="4593629"/>
            <a:ext cx="3088257" cy="3088257"/>
          </a:xfrm>
          <a:prstGeom prst="ellipse">
            <a:avLst/>
          </a:prstGeom>
        </p:spPr>
      </p:pic>
      <p:pic>
        <p:nvPicPr>
          <p:cNvPr id="31" name="図 30" descr="線画, ガラス が含まれている画像&#10;&#10;説明は自動で生成されたものです">
            <a:extLst>
              <a:ext uri="{FF2B5EF4-FFF2-40B4-BE49-F238E27FC236}">
                <a16:creationId xmlns:a16="http://schemas.microsoft.com/office/drawing/2014/main" id="{A16D96F6-FE82-31CF-C978-E66D8358A724}"/>
              </a:ext>
            </a:extLst>
          </p:cNvPr>
          <p:cNvPicPr>
            <a:picLocks noChangeAspect="1"/>
          </p:cNvPicPr>
          <p:nvPr/>
        </p:nvPicPr>
        <p:blipFill>
          <a:blip r:embed="rId5"/>
          <a:stretch>
            <a:fillRect/>
          </a:stretch>
        </p:blipFill>
        <p:spPr>
          <a:xfrm>
            <a:off x="11782793" y="2987008"/>
            <a:ext cx="3045125" cy="3045126"/>
          </a:xfrm>
          <a:prstGeom prst="ellipse">
            <a:avLst/>
          </a:prstGeom>
        </p:spPr>
      </p:pic>
      <p:pic>
        <p:nvPicPr>
          <p:cNvPr id="12" name="図 11" descr="ダイアグラム が含まれている画像&#10;&#10;説明は自動で生成されたものです">
            <a:extLst>
              <a:ext uri="{FF2B5EF4-FFF2-40B4-BE49-F238E27FC236}">
                <a16:creationId xmlns:a16="http://schemas.microsoft.com/office/drawing/2014/main" id="{2A6A23D0-98B9-7806-086C-01C917E632B3}"/>
              </a:ext>
            </a:extLst>
          </p:cNvPr>
          <p:cNvPicPr>
            <a:picLocks noChangeAspect="1"/>
          </p:cNvPicPr>
          <p:nvPr/>
        </p:nvPicPr>
        <p:blipFill>
          <a:blip r:embed="rId6"/>
          <a:stretch>
            <a:fillRect/>
          </a:stretch>
        </p:blipFill>
        <p:spPr>
          <a:xfrm>
            <a:off x="5968232" y="2982665"/>
            <a:ext cx="3109824" cy="3066692"/>
          </a:xfrm>
          <a:prstGeom prst="ellipse">
            <a:avLst/>
          </a:prstGeom>
        </p:spPr>
      </p:pic>
      <p:sp>
        <p:nvSpPr>
          <p:cNvPr id="34" name="Freeform 34"/>
          <p:cNvSpPr/>
          <p:nvPr/>
        </p:nvSpPr>
        <p:spPr>
          <a:xfrm flipH="1">
            <a:off x="13903634" y="661632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33" name="Freeform 33"/>
          <p:cNvSpPr/>
          <p:nvPr/>
        </p:nvSpPr>
        <p:spPr>
          <a:xfrm>
            <a:off x="-1415454" y="661632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grpSp>
        <p:nvGrpSpPr>
          <p:cNvPr id="8" name="Group 8"/>
          <p:cNvGrpSpPr/>
          <p:nvPr/>
        </p:nvGrpSpPr>
        <p:grpSpPr>
          <a:xfrm>
            <a:off x="573229" y="627362"/>
            <a:ext cx="5116227" cy="993176"/>
            <a:chOff x="0" y="0"/>
            <a:chExt cx="1347484" cy="261577"/>
          </a:xfrm>
        </p:grpSpPr>
        <p:sp>
          <p:nvSpPr>
            <p:cNvPr id="9" name="Freeform 9"/>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10" name="TextBox 10"/>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700322" y="511810"/>
            <a:ext cx="4862042" cy="733919"/>
          </a:xfrm>
          <a:prstGeom prst="rect">
            <a:avLst/>
          </a:prstGeom>
        </p:spPr>
        <p:txBody>
          <a:bodyPr lIns="0" tIns="0" rIns="0" bIns="0" rtlCol="0" anchor="t">
            <a:spAutoFit/>
          </a:bodyPr>
          <a:lstStyle/>
          <a:p>
            <a:pPr algn="ctr">
              <a:lnSpc>
                <a:spcPts val="6019"/>
              </a:lnSpc>
            </a:pPr>
            <a:r>
              <a:rPr lang="ja-JP" altLang="en-US" sz="4299">
                <a:solidFill>
                  <a:srgbClr val="3E3A3A"/>
                </a:solidFill>
                <a:ea typeface="マメロン Bold"/>
              </a:rPr>
              <a:t>メンバー紹介</a:t>
            </a:r>
            <a:endParaRPr lang="en-US" sz="4299">
              <a:solidFill>
                <a:srgbClr val="3E3A3A"/>
              </a:solidFill>
              <a:ea typeface="マメロン Bold"/>
            </a:endParaRPr>
          </a:p>
        </p:txBody>
      </p:sp>
      <p:sp>
        <p:nvSpPr>
          <p:cNvPr id="15" name="TextBox 15"/>
          <p:cNvSpPr txBox="1"/>
          <p:nvPr/>
        </p:nvSpPr>
        <p:spPr>
          <a:xfrm>
            <a:off x="131192" y="7189260"/>
            <a:ext cx="3495319"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流れるロン毛の戦士</a:t>
            </a:r>
            <a:endParaRPr lang="en-US" altLang="ja-JP" sz="2800">
              <a:solidFill>
                <a:srgbClr val="3E3A3A"/>
              </a:solidFill>
              <a:ea typeface="マメロン"/>
            </a:endParaRPr>
          </a:p>
        </p:txBody>
      </p:sp>
      <p:sp>
        <p:nvSpPr>
          <p:cNvPr id="35" name="Freeform 35"/>
          <p:cNvSpPr/>
          <p:nvPr/>
        </p:nvSpPr>
        <p:spPr>
          <a:xfrm rot="-10800000">
            <a:off x="13903634" y="-212914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38" name="TextBox 13">
            <a:extLst>
              <a:ext uri="{FF2B5EF4-FFF2-40B4-BE49-F238E27FC236}">
                <a16:creationId xmlns:a16="http://schemas.microsoft.com/office/drawing/2014/main" id="{3A494658-B99F-8DDE-E390-F414C93E5EC6}"/>
              </a:ext>
            </a:extLst>
          </p:cNvPr>
          <p:cNvSpPr txBox="1"/>
          <p:nvPr/>
        </p:nvSpPr>
        <p:spPr>
          <a:xfrm>
            <a:off x="3211617" y="7970841"/>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a:solidFill>
                  <a:srgbClr val="3E3A3A"/>
                </a:solidFill>
                <a:ea typeface="マメロン Bold"/>
              </a:rPr>
              <a:t>佐藤 凱</a:t>
            </a:r>
            <a:endParaRPr lang="ja-JP" altLang="en-US" sz="3500">
              <a:solidFill>
                <a:srgbClr val="3E3A3A"/>
              </a:solidFill>
              <a:ea typeface="マメロン Bold"/>
              <a:cs typeface="Calibri"/>
            </a:endParaRPr>
          </a:p>
        </p:txBody>
      </p:sp>
      <p:sp>
        <p:nvSpPr>
          <p:cNvPr id="39" name="TextBox 15">
            <a:extLst>
              <a:ext uri="{FF2B5EF4-FFF2-40B4-BE49-F238E27FC236}">
                <a16:creationId xmlns:a16="http://schemas.microsoft.com/office/drawing/2014/main" id="{E9FEF97E-F742-9437-8A2C-4660A24B9C53}"/>
              </a:ext>
            </a:extLst>
          </p:cNvPr>
          <p:cNvSpPr txBox="1"/>
          <p:nvPr/>
        </p:nvSpPr>
        <p:spPr>
          <a:xfrm>
            <a:off x="2416201" y="8830770"/>
            <a:ext cx="4502708"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ロングレッグおやじギャグ</a:t>
            </a:r>
            <a:endParaRPr lang="en-US" sz="2800">
              <a:solidFill>
                <a:srgbClr val="3E3A3A"/>
              </a:solidFill>
              <a:ea typeface="マメロン"/>
            </a:endParaRPr>
          </a:p>
        </p:txBody>
      </p:sp>
      <p:sp>
        <p:nvSpPr>
          <p:cNvPr id="47" name="TextBox 13">
            <a:extLst>
              <a:ext uri="{FF2B5EF4-FFF2-40B4-BE49-F238E27FC236}">
                <a16:creationId xmlns:a16="http://schemas.microsoft.com/office/drawing/2014/main" id="{0DD06C12-9F27-6417-7C3D-6D544330E08C}"/>
              </a:ext>
            </a:extLst>
          </p:cNvPr>
          <p:cNvSpPr txBox="1"/>
          <p:nvPr/>
        </p:nvSpPr>
        <p:spPr>
          <a:xfrm>
            <a:off x="6033450" y="6387449"/>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err="1">
                <a:solidFill>
                  <a:srgbClr val="3E3A3A"/>
                </a:solidFill>
                <a:ea typeface="マメロン Bold"/>
              </a:rPr>
              <a:t>齋田</a:t>
            </a:r>
            <a:r>
              <a:rPr lang="en-US" sz="3500">
                <a:solidFill>
                  <a:srgbClr val="3E3A3A"/>
                </a:solidFill>
                <a:ea typeface="マメロン Bold"/>
              </a:rPr>
              <a:t> </a:t>
            </a:r>
            <a:r>
              <a:rPr lang="ja-JP" altLang="en-US" sz="3500">
                <a:solidFill>
                  <a:srgbClr val="3E3A3A"/>
                </a:solidFill>
                <a:ea typeface="マメロン Bold"/>
              </a:rPr>
              <a:t>花凜</a:t>
            </a:r>
            <a:endParaRPr lang="en-US" sz="3500">
              <a:solidFill>
                <a:srgbClr val="3E3A3A"/>
              </a:solidFill>
              <a:ea typeface="マメロン Bold"/>
            </a:endParaRPr>
          </a:p>
        </p:txBody>
      </p:sp>
      <p:sp>
        <p:nvSpPr>
          <p:cNvPr id="48" name="TextBox 15">
            <a:extLst>
              <a:ext uri="{FF2B5EF4-FFF2-40B4-BE49-F238E27FC236}">
                <a16:creationId xmlns:a16="http://schemas.microsoft.com/office/drawing/2014/main" id="{3C032957-C2AC-683E-38A0-B7649CA2D6A9}"/>
              </a:ext>
            </a:extLst>
          </p:cNvPr>
          <p:cNvSpPr txBox="1"/>
          <p:nvPr/>
        </p:nvSpPr>
        <p:spPr>
          <a:xfrm>
            <a:off x="5896712" y="7228006"/>
            <a:ext cx="3185353"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おしゃべり潤滑油</a:t>
            </a:r>
            <a:endParaRPr lang="en-US" sz="2800">
              <a:solidFill>
                <a:srgbClr val="3E3A3A"/>
              </a:solidFill>
              <a:ea typeface="マメロン"/>
            </a:endParaRPr>
          </a:p>
        </p:txBody>
      </p:sp>
      <p:sp>
        <p:nvSpPr>
          <p:cNvPr id="56" name="TextBox 13">
            <a:extLst>
              <a:ext uri="{FF2B5EF4-FFF2-40B4-BE49-F238E27FC236}">
                <a16:creationId xmlns:a16="http://schemas.microsoft.com/office/drawing/2014/main" id="{89C3FC34-92DD-8D77-649E-C5FA6D343FBE}"/>
              </a:ext>
            </a:extLst>
          </p:cNvPr>
          <p:cNvSpPr txBox="1"/>
          <p:nvPr/>
        </p:nvSpPr>
        <p:spPr>
          <a:xfrm>
            <a:off x="8937686" y="7969611"/>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err="1">
                <a:solidFill>
                  <a:srgbClr val="3E3A3A"/>
                </a:solidFill>
                <a:ea typeface="マメロン Bold"/>
              </a:rPr>
              <a:t>赤澤</a:t>
            </a:r>
            <a:r>
              <a:rPr lang="en-US" altLang="ja-JP" sz="3500">
                <a:solidFill>
                  <a:srgbClr val="3E3A3A"/>
                </a:solidFill>
                <a:ea typeface="マメロン Bold"/>
              </a:rPr>
              <a:t> </a:t>
            </a:r>
            <a:r>
              <a:rPr lang="ja-JP" altLang="en-US" sz="3500">
                <a:solidFill>
                  <a:srgbClr val="3E3A3A"/>
                </a:solidFill>
                <a:ea typeface="マメロン Bold"/>
              </a:rPr>
              <a:t>ののは</a:t>
            </a:r>
            <a:endParaRPr lang="en-US" sz="3500">
              <a:solidFill>
                <a:srgbClr val="3E3A3A"/>
              </a:solidFill>
              <a:ea typeface="マメロン Bold"/>
            </a:endParaRPr>
          </a:p>
        </p:txBody>
      </p:sp>
      <p:grpSp>
        <p:nvGrpSpPr>
          <p:cNvPr id="63" name="Group 16">
            <a:extLst>
              <a:ext uri="{FF2B5EF4-FFF2-40B4-BE49-F238E27FC236}">
                <a16:creationId xmlns:a16="http://schemas.microsoft.com/office/drawing/2014/main" id="{BE0BBF90-72C8-4E8C-CA47-ED91406E3391}"/>
              </a:ext>
            </a:extLst>
          </p:cNvPr>
          <p:cNvGrpSpPr/>
          <p:nvPr/>
        </p:nvGrpSpPr>
        <p:grpSpPr>
          <a:xfrm>
            <a:off x="3665399" y="3946388"/>
            <a:ext cx="2003077" cy="467684"/>
            <a:chOff x="0" y="-93937"/>
            <a:chExt cx="3963065" cy="748495"/>
          </a:xfrm>
        </p:grpSpPr>
        <p:grpSp>
          <p:nvGrpSpPr>
            <p:cNvPr id="64" name="Group 17">
              <a:extLst>
                <a:ext uri="{FF2B5EF4-FFF2-40B4-BE49-F238E27FC236}">
                  <a16:creationId xmlns:a16="http://schemas.microsoft.com/office/drawing/2014/main" id="{41ED5770-40D0-0DB8-F98E-28B704039284}"/>
                </a:ext>
              </a:extLst>
            </p:cNvPr>
            <p:cNvGrpSpPr/>
            <p:nvPr/>
          </p:nvGrpSpPr>
          <p:grpSpPr>
            <a:xfrm>
              <a:off x="0" y="-76706"/>
              <a:ext cx="3963065" cy="731264"/>
              <a:chOff x="0" y="-47625"/>
              <a:chExt cx="2460576" cy="454025"/>
            </a:xfrm>
          </p:grpSpPr>
          <p:sp>
            <p:nvSpPr>
              <p:cNvPr id="66" name="Freeform 18">
                <a:extLst>
                  <a:ext uri="{FF2B5EF4-FFF2-40B4-BE49-F238E27FC236}">
                    <a16:creationId xmlns:a16="http://schemas.microsoft.com/office/drawing/2014/main" id="{DCDE209A-A6C9-3A3D-0DE9-CFFDD80BF899}"/>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67" name="TextBox 19">
                <a:extLst>
                  <a:ext uri="{FF2B5EF4-FFF2-40B4-BE49-F238E27FC236}">
                    <a16:creationId xmlns:a16="http://schemas.microsoft.com/office/drawing/2014/main" id="{36698A5B-70B4-17E7-215A-BFB618E1F799}"/>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65" name="TextBox 20">
              <a:extLst>
                <a:ext uri="{FF2B5EF4-FFF2-40B4-BE49-F238E27FC236}">
                  <a16:creationId xmlns:a16="http://schemas.microsoft.com/office/drawing/2014/main" id="{32F1A085-7D57-0EAD-8477-B111A6F49BDC}"/>
                </a:ext>
              </a:extLst>
            </p:cNvPr>
            <p:cNvSpPr txBox="1"/>
            <p:nvPr/>
          </p:nvSpPr>
          <p:spPr>
            <a:xfrm>
              <a:off x="153661" y="-93937"/>
              <a:ext cx="3655740" cy="684678"/>
            </a:xfrm>
            <a:prstGeom prst="rect">
              <a:avLst/>
            </a:prstGeom>
          </p:spPr>
          <p:txBody>
            <a:bodyPr lIns="0" tIns="0" rIns="0" bIns="0" rtlCol="0" anchor="t">
              <a:spAutoFit/>
            </a:bodyPr>
            <a:lstStyle/>
            <a:p>
              <a:pPr algn="ctr">
                <a:lnSpc>
                  <a:spcPts val="3499"/>
                </a:lnSpc>
              </a:pPr>
              <a:r>
                <a:rPr lang="en-US" sz="2450">
                  <a:solidFill>
                    <a:srgbClr val="3E3A3A"/>
                  </a:solidFill>
                  <a:ea typeface="マメロン"/>
                </a:rPr>
                <a:t>DB</a:t>
              </a:r>
              <a:r>
                <a:rPr lang="ja-JP" altLang="en-US" sz="2450">
                  <a:solidFill>
                    <a:srgbClr val="3E3A3A"/>
                  </a:solidFill>
                  <a:ea typeface="マメロン"/>
                </a:rPr>
                <a:t>担当</a:t>
              </a:r>
              <a:endParaRPr lang="en-US" sz="2450">
                <a:solidFill>
                  <a:srgbClr val="3E3A3A"/>
                </a:solidFill>
                <a:ea typeface="マメロン"/>
                <a:cs typeface="Calibri"/>
              </a:endParaRPr>
            </a:p>
          </p:txBody>
        </p:sp>
      </p:grpSp>
      <p:grpSp>
        <p:nvGrpSpPr>
          <p:cNvPr id="68" name="Group 16">
            <a:extLst>
              <a:ext uri="{FF2B5EF4-FFF2-40B4-BE49-F238E27FC236}">
                <a16:creationId xmlns:a16="http://schemas.microsoft.com/office/drawing/2014/main" id="{E8108A55-7347-1068-9047-D4C0390062BC}"/>
              </a:ext>
            </a:extLst>
          </p:cNvPr>
          <p:cNvGrpSpPr/>
          <p:nvPr/>
        </p:nvGrpSpPr>
        <p:grpSpPr>
          <a:xfrm>
            <a:off x="6405742" y="2311178"/>
            <a:ext cx="2003077" cy="467684"/>
            <a:chOff x="0" y="-93937"/>
            <a:chExt cx="3963065" cy="748495"/>
          </a:xfrm>
        </p:grpSpPr>
        <p:grpSp>
          <p:nvGrpSpPr>
            <p:cNvPr id="69" name="Group 17">
              <a:extLst>
                <a:ext uri="{FF2B5EF4-FFF2-40B4-BE49-F238E27FC236}">
                  <a16:creationId xmlns:a16="http://schemas.microsoft.com/office/drawing/2014/main" id="{13ADEF02-A75A-AD6F-79FA-03E5D0E87991}"/>
                </a:ext>
              </a:extLst>
            </p:cNvPr>
            <p:cNvGrpSpPr/>
            <p:nvPr/>
          </p:nvGrpSpPr>
          <p:grpSpPr>
            <a:xfrm>
              <a:off x="0" y="0"/>
              <a:ext cx="3963065" cy="654558"/>
              <a:chOff x="0" y="0"/>
              <a:chExt cx="2460576" cy="406400"/>
            </a:xfrm>
          </p:grpSpPr>
          <p:sp>
            <p:nvSpPr>
              <p:cNvPr id="71" name="Freeform 18">
                <a:extLst>
                  <a:ext uri="{FF2B5EF4-FFF2-40B4-BE49-F238E27FC236}">
                    <a16:creationId xmlns:a16="http://schemas.microsoft.com/office/drawing/2014/main" id="{9DC92347-FB1A-1D0A-DAE4-5F8B2A4E2F49}"/>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72" name="TextBox 19">
                <a:extLst>
                  <a:ext uri="{FF2B5EF4-FFF2-40B4-BE49-F238E27FC236}">
                    <a16:creationId xmlns:a16="http://schemas.microsoft.com/office/drawing/2014/main" id="{23F0599A-85A3-635E-099F-E22BD1D8DD1C}"/>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70" name="TextBox 20">
              <a:extLst>
                <a:ext uri="{FF2B5EF4-FFF2-40B4-BE49-F238E27FC236}">
                  <a16:creationId xmlns:a16="http://schemas.microsoft.com/office/drawing/2014/main" id="{40C90C32-7887-242C-0831-98C5D3F867A1}"/>
                </a:ext>
              </a:extLst>
            </p:cNvPr>
            <p:cNvSpPr txBox="1"/>
            <p:nvPr/>
          </p:nvSpPr>
          <p:spPr>
            <a:xfrm>
              <a:off x="153661" y="-93937"/>
              <a:ext cx="3655740" cy="681805"/>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rPr>
                <a:t>品質管理</a:t>
              </a:r>
              <a:endParaRPr lang="en-US" sz="2450">
                <a:solidFill>
                  <a:srgbClr val="3E3A3A"/>
                </a:solidFill>
                <a:ea typeface="マメロン"/>
                <a:cs typeface="Calibri"/>
              </a:endParaRPr>
            </a:p>
          </p:txBody>
        </p:sp>
      </p:grpSp>
      <p:grpSp>
        <p:nvGrpSpPr>
          <p:cNvPr id="73" name="Group 16">
            <a:extLst>
              <a:ext uri="{FF2B5EF4-FFF2-40B4-BE49-F238E27FC236}">
                <a16:creationId xmlns:a16="http://schemas.microsoft.com/office/drawing/2014/main" id="{09508E5B-6E9B-5C3A-EDBB-89F58D00D63B}"/>
              </a:ext>
            </a:extLst>
          </p:cNvPr>
          <p:cNvGrpSpPr/>
          <p:nvPr/>
        </p:nvGrpSpPr>
        <p:grpSpPr>
          <a:xfrm>
            <a:off x="9358467" y="3951096"/>
            <a:ext cx="2003077" cy="467684"/>
            <a:chOff x="0" y="-93938"/>
            <a:chExt cx="3963065" cy="748496"/>
          </a:xfrm>
        </p:grpSpPr>
        <p:grpSp>
          <p:nvGrpSpPr>
            <p:cNvPr id="74" name="Group 17">
              <a:extLst>
                <a:ext uri="{FF2B5EF4-FFF2-40B4-BE49-F238E27FC236}">
                  <a16:creationId xmlns:a16="http://schemas.microsoft.com/office/drawing/2014/main" id="{A934EC67-2EC0-9135-81C2-C8A8655DAAE2}"/>
                </a:ext>
              </a:extLst>
            </p:cNvPr>
            <p:cNvGrpSpPr/>
            <p:nvPr/>
          </p:nvGrpSpPr>
          <p:grpSpPr>
            <a:xfrm>
              <a:off x="0" y="-76706"/>
              <a:ext cx="3963065" cy="731264"/>
              <a:chOff x="0" y="-47625"/>
              <a:chExt cx="2460576" cy="454025"/>
            </a:xfrm>
          </p:grpSpPr>
          <p:sp>
            <p:nvSpPr>
              <p:cNvPr id="76" name="Freeform 18">
                <a:extLst>
                  <a:ext uri="{FF2B5EF4-FFF2-40B4-BE49-F238E27FC236}">
                    <a16:creationId xmlns:a16="http://schemas.microsoft.com/office/drawing/2014/main" id="{4E77AA32-D1F5-1307-DEB9-6752E7C10AB0}"/>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77" name="TextBox 19">
                <a:extLst>
                  <a:ext uri="{FF2B5EF4-FFF2-40B4-BE49-F238E27FC236}">
                    <a16:creationId xmlns:a16="http://schemas.microsoft.com/office/drawing/2014/main" id="{7BBD969A-80EB-EE24-2C3A-9B70E8E2E515}"/>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75" name="TextBox 20">
              <a:extLst>
                <a:ext uri="{FF2B5EF4-FFF2-40B4-BE49-F238E27FC236}">
                  <a16:creationId xmlns:a16="http://schemas.microsoft.com/office/drawing/2014/main" id="{DFA856CB-8E24-11F4-27F1-D69BDBFC2FED}"/>
                </a:ext>
              </a:extLst>
            </p:cNvPr>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cs typeface="Calibri"/>
                </a:rPr>
                <a:t>機能担当</a:t>
              </a:r>
              <a:endParaRPr lang="en-US" sz="2450">
                <a:solidFill>
                  <a:srgbClr val="3E3A3A"/>
                </a:solidFill>
                <a:ea typeface="マメロン"/>
                <a:cs typeface="Calibri"/>
              </a:endParaRPr>
            </a:p>
          </p:txBody>
        </p:sp>
      </p:grpSp>
      <p:sp>
        <p:nvSpPr>
          <p:cNvPr id="2" name="TextBox 15">
            <a:extLst>
              <a:ext uri="{FF2B5EF4-FFF2-40B4-BE49-F238E27FC236}">
                <a16:creationId xmlns:a16="http://schemas.microsoft.com/office/drawing/2014/main" id="{82A7170A-5C3C-E4C4-35AC-A831E5FC9888}"/>
              </a:ext>
            </a:extLst>
          </p:cNvPr>
          <p:cNvSpPr txBox="1"/>
          <p:nvPr/>
        </p:nvSpPr>
        <p:spPr>
          <a:xfrm>
            <a:off x="8608916" y="8835954"/>
            <a:ext cx="3572810"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癒しのツッコミ担当</a:t>
            </a:r>
            <a:endParaRPr lang="en-US" sz="2800">
              <a:solidFill>
                <a:srgbClr val="3E3A3A"/>
              </a:solidFill>
              <a:ea typeface="マメロン"/>
            </a:endParaRPr>
          </a:p>
        </p:txBody>
      </p:sp>
      <p:sp>
        <p:nvSpPr>
          <p:cNvPr id="13" name="TextBox 13"/>
          <p:cNvSpPr txBox="1"/>
          <p:nvPr/>
        </p:nvSpPr>
        <p:spPr>
          <a:xfrm>
            <a:off x="422914" y="6387449"/>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a:solidFill>
                  <a:srgbClr val="3E3A3A"/>
                </a:solidFill>
                <a:ea typeface="マメロン Bold"/>
              </a:rPr>
              <a:t>秋山</a:t>
            </a:r>
            <a:r>
              <a:rPr lang="en-US" sz="3500" dirty="0">
                <a:solidFill>
                  <a:srgbClr val="3E3A3A"/>
                </a:solidFill>
                <a:ea typeface="マメロン Bold"/>
              </a:rPr>
              <a:t> </a:t>
            </a:r>
            <a:r>
              <a:rPr lang="ja-JP" altLang="en-US" sz="3500" dirty="0">
                <a:solidFill>
                  <a:srgbClr val="3E3A3A"/>
                </a:solidFill>
                <a:ea typeface="マメロン Bold"/>
              </a:rPr>
              <a:t>響輝</a:t>
            </a:r>
            <a:endParaRPr lang="en-US" sz="3500" dirty="0">
              <a:solidFill>
                <a:srgbClr val="3E3A3A"/>
              </a:solidFill>
              <a:ea typeface="マメロン Bold"/>
            </a:endParaRPr>
          </a:p>
        </p:txBody>
      </p:sp>
      <p:grpSp>
        <p:nvGrpSpPr>
          <p:cNvPr id="16" name="Group 16"/>
          <p:cNvGrpSpPr/>
          <p:nvPr/>
        </p:nvGrpSpPr>
        <p:grpSpPr>
          <a:xfrm>
            <a:off x="843695" y="2324065"/>
            <a:ext cx="2003077" cy="467684"/>
            <a:chOff x="0" y="-93938"/>
            <a:chExt cx="3963065" cy="748496"/>
          </a:xfrm>
        </p:grpSpPr>
        <p:grpSp>
          <p:nvGrpSpPr>
            <p:cNvPr id="17" name="Group 17"/>
            <p:cNvGrpSpPr/>
            <p:nvPr/>
          </p:nvGrpSpPr>
          <p:grpSpPr>
            <a:xfrm>
              <a:off x="0" y="-76706"/>
              <a:ext cx="3963065" cy="731264"/>
              <a:chOff x="0" y="-47625"/>
              <a:chExt cx="2460576" cy="454025"/>
            </a:xfrm>
          </p:grpSpPr>
          <p:sp>
            <p:nvSpPr>
              <p:cNvPr id="18" name="Freeform 18"/>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19" name="TextBox 19"/>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20" name="TextBox 20"/>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cs typeface="Calibri"/>
                </a:rPr>
                <a:t>リーダー</a:t>
              </a:r>
              <a:endParaRPr lang="en-US" sz="2450">
                <a:solidFill>
                  <a:srgbClr val="3E3A3A"/>
                </a:solidFill>
                <a:ea typeface="マメロン"/>
                <a:cs typeface="Calibri"/>
              </a:endParaRPr>
            </a:p>
          </p:txBody>
        </p:sp>
      </p:grpSp>
      <p:grpSp>
        <p:nvGrpSpPr>
          <p:cNvPr id="26" name="Group 16">
            <a:extLst>
              <a:ext uri="{FF2B5EF4-FFF2-40B4-BE49-F238E27FC236}">
                <a16:creationId xmlns:a16="http://schemas.microsoft.com/office/drawing/2014/main" id="{A606F1E6-2880-D3A3-BBD0-2101497D3A94}"/>
              </a:ext>
            </a:extLst>
          </p:cNvPr>
          <p:cNvGrpSpPr/>
          <p:nvPr/>
        </p:nvGrpSpPr>
        <p:grpSpPr>
          <a:xfrm>
            <a:off x="12206734" y="2324065"/>
            <a:ext cx="2003077" cy="467684"/>
            <a:chOff x="0" y="-93938"/>
            <a:chExt cx="3963065" cy="748496"/>
          </a:xfrm>
        </p:grpSpPr>
        <p:grpSp>
          <p:nvGrpSpPr>
            <p:cNvPr id="27" name="Group 17">
              <a:extLst>
                <a:ext uri="{FF2B5EF4-FFF2-40B4-BE49-F238E27FC236}">
                  <a16:creationId xmlns:a16="http://schemas.microsoft.com/office/drawing/2014/main" id="{F30A21A0-304A-ADED-4382-2D7F48A99DA8}"/>
                </a:ext>
              </a:extLst>
            </p:cNvPr>
            <p:cNvGrpSpPr/>
            <p:nvPr/>
          </p:nvGrpSpPr>
          <p:grpSpPr>
            <a:xfrm>
              <a:off x="0" y="-76706"/>
              <a:ext cx="3963065" cy="731264"/>
              <a:chOff x="0" y="-47625"/>
              <a:chExt cx="2460576" cy="454025"/>
            </a:xfrm>
          </p:grpSpPr>
          <p:sp>
            <p:nvSpPr>
              <p:cNvPr id="29" name="Freeform 18">
                <a:extLst>
                  <a:ext uri="{FF2B5EF4-FFF2-40B4-BE49-F238E27FC236}">
                    <a16:creationId xmlns:a16="http://schemas.microsoft.com/office/drawing/2014/main" id="{9A70983E-DA51-4A9F-E660-1FB5C1707F66}"/>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30" name="TextBox 19">
                <a:extLst>
                  <a:ext uri="{FF2B5EF4-FFF2-40B4-BE49-F238E27FC236}">
                    <a16:creationId xmlns:a16="http://schemas.microsoft.com/office/drawing/2014/main" id="{11DE3C05-A8B7-9968-4F36-7D164EACEB0E}"/>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28" name="TextBox 20">
              <a:extLst>
                <a:ext uri="{FF2B5EF4-FFF2-40B4-BE49-F238E27FC236}">
                  <a16:creationId xmlns:a16="http://schemas.microsoft.com/office/drawing/2014/main" id="{60C68773-094D-64DC-2235-A540499E915F}"/>
                </a:ext>
              </a:extLst>
            </p:cNvPr>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dirty="0">
                  <a:solidFill>
                    <a:srgbClr val="3E3A3A"/>
                  </a:solidFill>
                  <a:ea typeface="マメロン"/>
                </a:rPr>
                <a:t>機能担当</a:t>
              </a:r>
              <a:endParaRPr lang="en-US" sz="2450" dirty="0">
                <a:solidFill>
                  <a:srgbClr val="3E3A3A"/>
                </a:solidFill>
                <a:ea typeface="マメロン"/>
                <a:cs typeface="Calibri"/>
              </a:endParaRPr>
            </a:p>
          </p:txBody>
        </p:sp>
      </p:grpSp>
      <p:pic>
        <p:nvPicPr>
          <p:cNvPr id="14" name="図 13" descr="線画 が含まれている画像&#10;&#10;説明は自動で生成されたものです">
            <a:extLst>
              <a:ext uri="{FF2B5EF4-FFF2-40B4-BE49-F238E27FC236}">
                <a16:creationId xmlns:a16="http://schemas.microsoft.com/office/drawing/2014/main" id="{717EDE6F-B8A4-1EDF-71DE-D3A0B7794116}"/>
              </a:ext>
            </a:extLst>
          </p:cNvPr>
          <p:cNvPicPr>
            <a:picLocks noChangeAspect="1"/>
          </p:cNvPicPr>
          <p:nvPr/>
        </p:nvPicPr>
        <p:blipFill>
          <a:blip r:embed="rId9"/>
          <a:stretch>
            <a:fillRect/>
          </a:stretch>
        </p:blipFill>
        <p:spPr>
          <a:xfrm>
            <a:off x="13209912" y="2937626"/>
            <a:ext cx="5078088" cy="5248265"/>
          </a:xfrm>
          <a:prstGeom prst="ellipse">
            <a:avLst/>
          </a:prstGeom>
        </p:spPr>
      </p:pic>
      <p:grpSp>
        <p:nvGrpSpPr>
          <p:cNvPr id="91" name="Group 16">
            <a:extLst>
              <a:ext uri="{FF2B5EF4-FFF2-40B4-BE49-F238E27FC236}">
                <a16:creationId xmlns:a16="http://schemas.microsoft.com/office/drawing/2014/main" id="{70461DDE-5724-9CBB-7D24-40D21196F672}"/>
              </a:ext>
            </a:extLst>
          </p:cNvPr>
          <p:cNvGrpSpPr/>
          <p:nvPr/>
        </p:nvGrpSpPr>
        <p:grpSpPr>
          <a:xfrm>
            <a:off x="14613694" y="2402818"/>
            <a:ext cx="2003077" cy="911881"/>
            <a:chOff x="0" y="-76706"/>
            <a:chExt cx="3963065" cy="875018"/>
          </a:xfrm>
        </p:grpSpPr>
        <p:grpSp>
          <p:nvGrpSpPr>
            <p:cNvPr id="92" name="Group 17">
              <a:extLst>
                <a:ext uri="{FF2B5EF4-FFF2-40B4-BE49-F238E27FC236}">
                  <a16:creationId xmlns:a16="http://schemas.microsoft.com/office/drawing/2014/main" id="{53D9D59A-4B58-323C-3EC9-E5FDEFAB0FEA}"/>
                </a:ext>
              </a:extLst>
            </p:cNvPr>
            <p:cNvGrpSpPr/>
            <p:nvPr/>
          </p:nvGrpSpPr>
          <p:grpSpPr>
            <a:xfrm>
              <a:off x="0" y="-76706"/>
              <a:ext cx="3963065" cy="731264"/>
              <a:chOff x="0" y="-47625"/>
              <a:chExt cx="2460576" cy="454025"/>
            </a:xfrm>
          </p:grpSpPr>
          <p:sp>
            <p:nvSpPr>
              <p:cNvPr id="94" name="Freeform 18">
                <a:extLst>
                  <a:ext uri="{FF2B5EF4-FFF2-40B4-BE49-F238E27FC236}">
                    <a16:creationId xmlns:a16="http://schemas.microsoft.com/office/drawing/2014/main" id="{F240E394-8818-479F-A3CE-63B0B3F9765D}"/>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95" name="TextBox 19">
                <a:extLst>
                  <a:ext uri="{FF2B5EF4-FFF2-40B4-BE49-F238E27FC236}">
                    <a16:creationId xmlns:a16="http://schemas.microsoft.com/office/drawing/2014/main" id="{97DBABD2-4DFF-E1C7-03BE-D38DF5E4EEB5}"/>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93" name="TextBox 20">
              <a:extLst>
                <a:ext uri="{FF2B5EF4-FFF2-40B4-BE49-F238E27FC236}">
                  <a16:creationId xmlns:a16="http://schemas.microsoft.com/office/drawing/2014/main" id="{541CC3E6-47D9-610D-1FDE-D08C9964405E}"/>
                </a:ext>
              </a:extLst>
            </p:cNvPr>
            <p:cNvSpPr txBox="1"/>
            <p:nvPr/>
          </p:nvSpPr>
          <p:spPr>
            <a:xfrm>
              <a:off x="153659" y="116504"/>
              <a:ext cx="3655738" cy="681808"/>
            </a:xfrm>
            <a:prstGeom prst="rect">
              <a:avLst/>
            </a:prstGeom>
          </p:spPr>
          <p:txBody>
            <a:bodyPr lIns="0" tIns="0" rIns="0" bIns="0" rtlCol="0" anchor="t">
              <a:spAutoFit/>
            </a:bodyPr>
            <a:lstStyle/>
            <a:p>
              <a:pPr algn="ctr">
                <a:lnSpc>
                  <a:spcPts val="3499"/>
                </a:lnSpc>
              </a:pPr>
              <a:r>
                <a:rPr lang="ja-JP" altLang="en-US" sz="2450" dirty="0">
                  <a:solidFill>
                    <a:srgbClr val="3E3A3A"/>
                  </a:solidFill>
                  <a:ea typeface="マメロン"/>
                </a:rPr>
                <a:t>機能担当</a:t>
              </a:r>
              <a:endParaRPr lang="en-US" sz="2450" dirty="0">
                <a:solidFill>
                  <a:srgbClr val="3E3A3A"/>
                </a:solidFill>
                <a:ea typeface="マメロン"/>
                <a:cs typeface="Calibri"/>
              </a:endParaRPr>
            </a:p>
          </p:txBody>
        </p:sp>
      </p:grpSp>
      <p:sp>
        <p:nvSpPr>
          <p:cNvPr id="32" name="TextBox 15">
            <a:extLst>
              <a:ext uri="{FF2B5EF4-FFF2-40B4-BE49-F238E27FC236}">
                <a16:creationId xmlns:a16="http://schemas.microsoft.com/office/drawing/2014/main" id="{0D0ECB3C-6354-A83F-D63E-7B0AAF9997BC}"/>
              </a:ext>
            </a:extLst>
          </p:cNvPr>
          <p:cNvSpPr txBox="1"/>
          <p:nvPr/>
        </p:nvSpPr>
        <p:spPr>
          <a:xfrm>
            <a:off x="14020800" y="8514341"/>
            <a:ext cx="3185353" cy="439159"/>
          </a:xfrm>
          <a:prstGeom prst="rect">
            <a:avLst/>
          </a:prstGeom>
        </p:spPr>
        <p:txBody>
          <a:bodyPr wrap="square" lIns="0" tIns="0" rIns="0" bIns="0" rtlCol="0" anchor="t">
            <a:spAutoFit/>
          </a:bodyPr>
          <a:lstStyle/>
          <a:p>
            <a:pPr algn="ctr">
              <a:lnSpc>
                <a:spcPts val="3220"/>
              </a:lnSpc>
              <a:spcBef>
                <a:spcPct val="0"/>
              </a:spcBef>
            </a:pPr>
            <a:r>
              <a:rPr lang="ja-JP" altLang="en-US" sz="3600" dirty="0">
                <a:solidFill>
                  <a:srgbClr val="FF0000"/>
                </a:solidFill>
                <a:latin typeface="マメロン Bold" panose="020B0600070205080204" charset="-128"/>
                <a:ea typeface="マメロン Bold" panose="020B0600070205080204" charset="-128"/>
              </a:rPr>
              <a:t>SQL</a:t>
            </a:r>
            <a:r>
              <a:rPr lang="ja-JP" altLang="en-US" sz="3600" dirty="0">
                <a:solidFill>
                  <a:srgbClr val="FF0000"/>
                </a:solidFill>
                <a:ea typeface="マメロン"/>
              </a:rPr>
              <a:t>の歌姫</a:t>
            </a:r>
            <a:endParaRPr lang="ja-JP" altLang="en-US" sz="3600" dirty="0">
              <a:solidFill>
                <a:srgbClr val="FF0000"/>
              </a:solidFill>
              <a:ea typeface="マメロン"/>
              <a:cs typeface="Calibri"/>
            </a:endParaRPr>
          </a:p>
        </p:txBody>
      </p:sp>
      <p:sp>
        <p:nvSpPr>
          <p:cNvPr id="40" name="TextBox 13">
            <a:extLst>
              <a:ext uri="{FF2B5EF4-FFF2-40B4-BE49-F238E27FC236}">
                <a16:creationId xmlns:a16="http://schemas.microsoft.com/office/drawing/2014/main" id="{88BB60CB-F08B-36C6-59DE-024965D85EB4}"/>
              </a:ext>
            </a:extLst>
          </p:cNvPr>
          <p:cNvSpPr txBox="1"/>
          <p:nvPr/>
        </p:nvSpPr>
        <p:spPr>
          <a:xfrm>
            <a:off x="14179019" y="7712060"/>
            <a:ext cx="2911878" cy="631840"/>
          </a:xfrm>
          <a:prstGeom prst="rect">
            <a:avLst/>
          </a:prstGeom>
        </p:spPr>
        <p:txBody>
          <a:bodyPr wrap="square" lIns="0" tIns="0" rIns="0" bIns="0" rtlCol="0" anchor="t">
            <a:spAutoFit/>
          </a:bodyPr>
          <a:lstStyle/>
          <a:p>
            <a:pPr algn="ctr">
              <a:lnSpc>
                <a:spcPts val="4900"/>
              </a:lnSpc>
              <a:spcBef>
                <a:spcPct val="0"/>
              </a:spcBef>
            </a:pPr>
            <a:r>
              <a:rPr lang="ja-JP" altLang="en-US" sz="4400" dirty="0">
                <a:solidFill>
                  <a:srgbClr val="3E3A3A"/>
                </a:solidFill>
                <a:ea typeface="マメロン Bold"/>
              </a:rPr>
              <a:t>土田</a:t>
            </a:r>
            <a:r>
              <a:rPr lang="en-US" sz="4400" dirty="0">
                <a:solidFill>
                  <a:srgbClr val="3E3A3A"/>
                </a:solidFill>
                <a:ea typeface="マメロン Bold"/>
              </a:rPr>
              <a:t> </a:t>
            </a:r>
            <a:r>
              <a:rPr lang="ja-JP" altLang="en-US" sz="4400" dirty="0">
                <a:solidFill>
                  <a:srgbClr val="3E3A3A"/>
                </a:solidFill>
                <a:ea typeface="マメロン Bold"/>
              </a:rPr>
              <a:t>結菜</a:t>
            </a:r>
            <a:endParaRPr lang="en-US" sz="4400" dirty="0">
              <a:solidFill>
                <a:srgbClr val="3E3A3A"/>
              </a:solidFill>
              <a:ea typeface="マメロン Bold"/>
            </a:endParaRPr>
          </a:p>
        </p:txBody>
      </p:sp>
      <p:pic>
        <p:nvPicPr>
          <p:cNvPr id="4" name="図 3" descr="線画 が含まれている画像&#10;&#10;自動的に生成された説明">
            <a:extLst>
              <a:ext uri="{FF2B5EF4-FFF2-40B4-BE49-F238E27FC236}">
                <a16:creationId xmlns:a16="http://schemas.microsoft.com/office/drawing/2014/main" id="{FDCE0F6A-1C5E-B7B7-1422-2B58775FB96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81396" y="4724194"/>
            <a:ext cx="3005450" cy="3005450"/>
          </a:xfrm>
          <a:prstGeom prst="ellipse">
            <a:avLst/>
          </a:prstGeom>
        </p:spPr>
      </p:pic>
    </p:spTree>
    <p:extLst>
      <p:ext uri="{BB962C8B-B14F-4D97-AF65-F5344CB8AC3E}">
        <p14:creationId xmlns:p14="http://schemas.microsoft.com/office/powerpoint/2010/main" val="1809254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線画, ガラス が含まれている画像&#10;&#10;説明は自動で生成されたものです">
            <a:extLst>
              <a:ext uri="{FF2B5EF4-FFF2-40B4-BE49-F238E27FC236}">
                <a16:creationId xmlns:a16="http://schemas.microsoft.com/office/drawing/2014/main" id="{C3A8CA1C-2CAC-0245-63A0-62A5BB1999C2}"/>
              </a:ext>
            </a:extLst>
          </p:cNvPr>
          <p:cNvPicPr>
            <a:picLocks noChangeAspect="1"/>
          </p:cNvPicPr>
          <p:nvPr/>
        </p:nvPicPr>
        <p:blipFill>
          <a:blip r:embed="rId3"/>
          <a:stretch>
            <a:fillRect/>
          </a:stretch>
        </p:blipFill>
        <p:spPr>
          <a:xfrm>
            <a:off x="11782793" y="2987008"/>
            <a:ext cx="3045125" cy="3045126"/>
          </a:xfrm>
          <a:prstGeom prst="ellipse">
            <a:avLst/>
          </a:prstGeom>
        </p:spPr>
      </p:pic>
      <p:pic>
        <p:nvPicPr>
          <p:cNvPr id="14" name="図 13" descr="線画 が含まれている画像&#10;&#10;説明は自動で生成されたものです">
            <a:extLst>
              <a:ext uri="{FF2B5EF4-FFF2-40B4-BE49-F238E27FC236}">
                <a16:creationId xmlns:a16="http://schemas.microsoft.com/office/drawing/2014/main" id="{717EDE6F-B8A4-1EDF-71DE-D3A0B7794116}"/>
              </a:ext>
            </a:extLst>
          </p:cNvPr>
          <p:cNvPicPr>
            <a:picLocks noChangeAspect="1"/>
          </p:cNvPicPr>
          <p:nvPr/>
        </p:nvPicPr>
        <p:blipFill>
          <a:blip r:embed="rId4"/>
          <a:stretch>
            <a:fillRect/>
          </a:stretch>
        </p:blipFill>
        <p:spPr>
          <a:xfrm>
            <a:off x="14714495" y="4564617"/>
            <a:ext cx="3217654" cy="3325484"/>
          </a:xfrm>
          <a:prstGeom prst="ellipse">
            <a:avLst/>
          </a:prstGeom>
        </p:spPr>
      </p:pic>
      <p:sp>
        <p:nvSpPr>
          <p:cNvPr id="34" name="Freeform 34"/>
          <p:cNvSpPr/>
          <p:nvPr/>
        </p:nvSpPr>
        <p:spPr>
          <a:xfrm flipH="1">
            <a:off x="13903634" y="661632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33" name="Freeform 33"/>
          <p:cNvSpPr/>
          <p:nvPr/>
        </p:nvSpPr>
        <p:spPr>
          <a:xfrm>
            <a:off x="-1415454" y="661632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grpSp>
        <p:nvGrpSpPr>
          <p:cNvPr id="4" name="Group 4"/>
          <p:cNvGrpSpPr/>
          <p:nvPr/>
        </p:nvGrpSpPr>
        <p:grpSpPr>
          <a:xfrm>
            <a:off x="376128" y="3018411"/>
            <a:ext cx="3005451" cy="300545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t="-25046" b="-25046"/>
              </a:stretch>
            </a:blipFill>
          </p:spPr>
          <p:txBody>
            <a:bodyPr/>
            <a:lstStyle/>
            <a:p>
              <a:endParaRPr lang="ja-JP" altLang="en-US"/>
            </a:p>
          </p:txBody>
        </p:sp>
      </p:grpSp>
      <p:grpSp>
        <p:nvGrpSpPr>
          <p:cNvPr id="8" name="Group 8"/>
          <p:cNvGrpSpPr/>
          <p:nvPr/>
        </p:nvGrpSpPr>
        <p:grpSpPr>
          <a:xfrm>
            <a:off x="573229" y="627362"/>
            <a:ext cx="5116227" cy="993176"/>
            <a:chOff x="0" y="0"/>
            <a:chExt cx="1347484" cy="261577"/>
          </a:xfrm>
        </p:grpSpPr>
        <p:sp>
          <p:nvSpPr>
            <p:cNvPr id="9" name="Freeform 9"/>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10" name="TextBox 10"/>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700322" y="511810"/>
            <a:ext cx="4862042" cy="733919"/>
          </a:xfrm>
          <a:prstGeom prst="rect">
            <a:avLst/>
          </a:prstGeom>
        </p:spPr>
        <p:txBody>
          <a:bodyPr lIns="0" tIns="0" rIns="0" bIns="0" rtlCol="0" anchor="t">
            <a:spAutoFit/>
          </a:bodyPr>
          <a:lstStyle/>
          <a:p>
            <a:pPr algn="ctr">
              <a:lnSpc>
                <a:spcPts val="6019"/>
              </a:lnSpc>
            </a:pPr>
            <a:r>
              <a:rPr lang="ja-JP" altLang="en-US" sz="4299">
                <a:solidFill>
                  <a:srgbClr val="3E3A3A"/>
                </a:solidFill>
                <a:ea typeface="マメロン Bold"/>
              </a:rPr>
              <a:t>メンバー紹介</a:t>
            </a:r>
            <a:endParaRPr lang="en-US" sz="4299">
              <a:solidFill>
                <a:srgbClr val="3E3A3A"/>
              </a:solidFill>
              <a:ea typeface="マメロン Bold"/>
            </a:endParaRPr>
          </a:p>
        </p:txBody>
      </p:sp>
      <p:sp>
        <p:nvSpPr>
          <p:cNvPr id="15" name="TextBox 15"/>
          <p:cNvSpPr txBox="1"/>
          <p:nvPr/>
        </p:nvSpPr>
        <p:spPr>
          <a:xfrm>
            <a:off x="131192" y="7189260"/>
            <a:ext cx="3495319"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流れるロン毛の戦士</a:t>
            </a:r>
            <a:endParaRPr lang="en-US" altLang="ja-JP" sz="2800">
              <a:solidFill>
                <a:srgbClr val="3E3A3A"/>
              </a:solidFill>
              <a:ea typeface="マメロン"/>
            </a:endParaRPr>
          </a:p>
        </p:txBody>
      </p:sp>
      <p:sp>
        <p:nvSpPr>
          <p:cNvPr id="35" name="Freeform 35"/>
          <p:cNvSpPr/>
          <p:nvPr/>
        </p:nvSpPr>
        <p:spPr>
          <a:xfrm rot="-10800000">
            <a:off x="13903634" y="-212914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38" name="TextBox 13">
            <a:extLst>
              <a:ext uri="{FF2B5EF4-FFF2-40B4-BE49-F238E27FC236}">
                <a16:creationId xmlns:a16="http://schemas.microsoft.com/office/drawing/2014/main" id="{3A494658-B99F-8DDE-E390-F414C93E5EC6}"/>
              </a:ext>
            </a:extLst>
          </p:cNvPr>
          <p:cNvSpPr txBox="1"/>
          <p:nvPr/>
        </p:nvSpPr>
        <p:spPr>
          <a:xfrm>
            <a:off x="3211617" y="7970841"/>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a:solidFill>
                  <a:srgbClr val="3E3A3A"/>
                </a:solidFill>
                <a:ea typeface="マメロン Bold"/>
              </a:rPr>
              <a:t>佐藤 凱</a:t>
            </a:r>
            <a:endParaRPr lang="ja-JP" altLang="en-US" sz="3500">
              <a:solidFill>
                <a:srgbClr val="3E3A3A"/>
              </a:solidFill>
              <a:ea typeface="マメロン Bold"/>
              <a:cs typeface="Calibri"/>
            </a:endParaRPr>
          </a:p>
        </p:txBody>
      </p:sp>
      <p:sp>
        <p:nvSpPr>
          <p:cNvPr id="39" name="TextBox 15">
            <a:extLst>
              <a:ext uri="{FF2B5EF4-FFF2-40B4-BE49-F238E27FC236}">
                <a16:creationId xmlns:a16="http://schemas.microsoft.com/office/drawing/2014/main" id="{E9FEF97E-F742-9437-8A2C-4660A24B9C53}"/>
              </a:ext>
            </a:extLst>
          </p:cNvPr>
          <p:cNvSpPr txBox="1"/>
          <p:nvPr/>
        </p:nvSpPr>
        <p:spPr>
          <a:xfrm>
            <a:off x="2416201" y="8830770"/>
            <a:ext cx="4502708"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ロングレッグおやじギャグ</a:t>
            </a:r>
            <a:endParaRPr lang="en-US" sz="2800">
              <a:solidFill>
                <a:srgbClr val="3E3A3A"/>
              </a:solidFill>
              <a:ea typeface="マメロン"/>
            </a:endParaRPr>
          </a:p>
        </p:txBody>
      </p:sp>
      <p:grpSp>
        <p:nvGrpSpPr>
          <p:cNvPr id="45" name="Group 4">
            <a:extLst>
              <a:ext uri="{FF2B5EF4-FFF2-40B4-BE49-F238E27FC236}">
                <a16:creationId xmlns:a16="http://schemas.microsoft.com/office/drawing/2014/main" id="{CAD6B386-E4C9-DD82-FF7E-C01DDD23241E}"/>
              </a:ext>
            </a:extLst>
          </p:cNvPr>
          <p:cNvGrpSpPr/>
          <p:nvPr/>
        </p:nvGrpSpPr>
        <p:grpSpPr>
          <a:xfrm>
            <a:off x="5986664" y="3018411"/>
            <a:ext cx="3005451" cy="3005451"/>
            <a:chOff x="0" y="0"/>
            <a:chExt cx="812800" cy="812800"/>
          </a:xfrm>
        </p:grpSpPr>
        <p:sp>
          <p:nvSpPr>
            <p:cNvPr id="46" name="Freeform 5">
              <a:extLst>
                <a:ext uri="{FF2B5EF4-FFF2-40B4-BE49-F238E27FC236}">
                  <a16:creationId xmlns:a16="http://schemas.microsoft.com/office/drawing/2014/main" id="{C4CBB33F-6753-8518-3E5E-C6FC482216D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t="-25046" b="-25046"/>
              </a:stretch>
            </a:blipFill>
          </p:spPr>
          <p:txBody>
            <a:bodyPr/>
            <a:lstStyle/>
            <a:p>
              <a:endParaRPr lang="ja-JP" altLang="en-US"/>
            </a:p>
          </p:txBody>
        </p:sp>
      </p:grpSp>
      <p:sp>
        <p:nvSpPr>
          <p:cNvPr id="47" name="TextBox 13">
            <a:extLst>
              <a:ext uri="{FF2B5EF4-FFF2-40B4-BE49-F238E27FC236}">
                <a16:creationId xmlns:a16="http://schemas.microsoft.com/office/drawing/2014/main" id="{0DD06C12-9F27-6417-7C3D-6D544330E08C}"/>
              </a:ext>
            </a:extLst>
          </p:cNvPr>
          <p:cNvSpPr txBox="1"/>
          <p:nvPr/>
        </p:nvSpPr>
        <p:spPr>
          <a:xfrm>
            <a:off x="6033450" y="6387449"/>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err="1">
                <a:solidFill>
                  <a:srgbClr val="3E3A3A"/>
                </a:solidFill>
                <a:ea typeface="マメロン Bold"/>
              </a:rPr>
              <a:t>齋田</a:t>
            </a:r>
            <a:r>
              <a:rPr lang="en-US" sz="3500">
                <a:solidFill>
                  <a:srgbClr val="3E3A3A"/>
                </a:solidFill>
                <a:ea typeface="マメロン Bold"/>
              </a:rPr>
              <a:t> </a:t>
            </a:r>
            <a:r>
              <a:rPr lang="ja-JP" altLang="en-US" sz="3500">
                <a:solidFill>
                  <a:srgbClr val="3E3A3A"/>
                </a:solidFill>
                <a:ea typeface="マメロン Bold"/>
              </a:rPr>
              <a:t>花凜</a:t>
            </a:r>
            <a:endParaRPr lang="en-US" sz="3500">
              <a:solidFill>
                <a:srgbClr val="3E3A3A"/>
              </a:solidFill>
              <a:ea typeface="マメロン Bold"/>
            </a:endParaRPr>
          </a:p>
        </p:txBody>
      </p:sp>
      <p:sp>
        <p:nvSpPr>
          <p:cNvPr id="48" name="TextBox 15">
            <a:extLst>
              <a:ext uri="{FF2B5EF4-FFF2-40B4-BE49-F238E27FC236}">
                <a16:creationId xmlns:a16="http://schemas.microsoft.com/office/drawing/2014/main" id="{3C032957-C2AC-683E-38A0-B7649CA2D6A9}"/>
              </a:ext>
            </a:extLst>
          </p:cNvPr>
          <p:cNvSpPr txBox="1"/>
          <p:nvPr/>
        </p:nvSpPr>
        <p:spPr>
          <a:xfrm>
            <a:off x="5896712" y="7228006"/>
            <a:ext cx="3185353"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おしゃべり潤滑油</a:t>
            </a:r>
            <a:endParaRPr lang="en-US" sz="2800">
              <a:solidFill>
                <a:srgbClr val="3E3A3A"/>
              </a:solidFill>
              <a:ea typeface="マメロン"/>
            </a:endParaRPr>
          </a:p>
        </p:txBody>
      </p:sp>
      <p:sp>
        <p:nvSpPr>
          <p:cNvPr id="56" name="TextBox 13">
            <a:extLst>
              <a:ext uri="{FF2B5EF4-FFF2-40B4-BE49-F238E27FC236}">
                <a16:creationId xmlns:a16="http://schemas.microsoft.com/office/drawing/2014/main" id="{89C3FC34-92DD-8D77-649E-C5FA6D343FBE}"/>
              </a:ext>
            </a:extLst>
          </p:cNvPr>
          <p:cNvSpPr txBox="1"/>
          <p:nvPr/>
        </p:nvSpPr>
        <p:spPr>
          <a:xfrm>
            <a:off x="8937686" y="7969611"/>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err="1">
                <a:solidFill>
                  <a:srgbClr val="3E3A3A"/>
                </a:solidFill>
                <a:ea typeface="マメロン Bold"/>
              </a:rPr>
              <a:t>赤澤</a:t>
            </a:r>
            <a:r>
              <a:rPr lang="en-US" altLang="ja-JP" sz="3500">
                <a:solidFill>
                  <a:srgbClr val="3E3A3A"/>
                </a:solidFill>
                <a:ea typeface="マメロン Bold"/>
              </a:rPr>
              <a:t> </a:t>
            </a:r>
            <a:r>
              <a:rPr lang="ja-JP" altLang="en-US" sz="3500">
                <a:solidFill>
                  <a:srgbClr val="3E3A3A"/>
                </a:solidFill>
                <a:ea typeface="マメロン Bold"/>
              </a:rPr>
              <a:t>ののは</a:t>
            </a:r>
            <a:endParaRPr lang="en-US" sz="3500">
              <a:solidFill>
                <a:srgbClr val="3E3A3A"/>
              </a:solidFill>
              <a:ea typeface="マメロン Bold"/>
            </a:endParaRPr>
          </a:p>
        </p:txBody>
      </p:sp>
      <p:grpSp>
        <p:nvGrpSpPr>
          <p:cNvPr id="63" name="Group 16">
            <a:extLst>
              <a:ext uri="{FF2B5EF4-FFF2-40B4-BE49-F238E27FC236}">
                <a16:creationId xmlns:a16="http://schemas.microsoft.com/office/drawing/2014/main" id="{BE0BBF90-72C8-4E8C-CA47-ED91406E3391}"/>
              </a:ext>
            </a:extLst>
          </p:cNvPr>
          <p:cNvGrpSpPr/>
          <p:nvPr/>
        </p:nvGrpSpPr>
        <p:grpSpPr>
          <a:xfrm>
            <a:off x="3665399" y="3946388"/>
            <a:ext cx="2003077" cy="467684"/>
            <a:chOff x="0" y="-93937"/>
            <a:chExt cx="3963065" cy="748495"/>
          </a:xfrm>
        </p:grpSpPr>
        <p:grpSp>
          <p:nvGrpSpPr>
            <p:cNvPr id="64" name="Group 17">
              <a:extLst>
                <a:ext uri="{FF2B5EF4-FFF2-40B4-BE49-F238E27FC236}">
                  <a16:creationId xmlns:a16="http://schemas.microsoft.com/office/drawing/2014/main" id="{41ED5770-40D0-0DB8-F98E-28B704039284}"/>
                </a:ext>
              </a:extLst>
            </p:cNvPr>
            <p:cNvGrpSpPr/>
            <p:nvPr/>
          </p:nvGrpSpPr>
          <p:grpSpPr>
            <a:xfrm>
              <a:off x="0" y="-76706"/>
              <a:ext cx="3963065" cy="731264"/>
              <a:chOff x="0" y="-47625"/>
              <a:chExt cx="2460576" cy="454025"/>
            </a:xfrm>
          </p:grpSpPr>
          <p:sp>
            <p:nvSpPr>
              <p:cNvPr id="66" name="Freeform 18">
                <a:extLst>
                  <a:ext uri="{FF2B5EF4-FFF2-40B4-BE49-F238E27FC236}">
                    <a16:creationId xmlns:a16="http://schemas.microsoft.com/office/drawing/2014/main" id="{DCDE209A-A6C9-3A3D-0DE9-CFFDD80BF899}"/>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67" name="TextBox 19">
                <a:extLst>
                  <a:ext uri="{FF2B5EF4-FFF2-40B4-BE49-F238E27FC236}">
                    <a16:creationId xmlns:a16="http://schemas.microsoft.com/office/drawing/2014/main" id="{36698A5B-70B4-17E7-215A-BFB618E1F799}"/>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65" name="TextBox 20">
              <a:extLst>
                <a:ext uri="{FF2B5EF4-FFF2-40B4-BE49-F238E27FC236}">
                  <a16:creationId xmlns:a16="http://schemas.microsoft.com/office/drawing/2014/main" id="{32F1A085-7D57-0EAD-8477-B111A6F49BDC}"/>
                </a:ext>
              </a:extLst>
            </p:cNvPr>
            <p:cNvSpPr txBox="1"/>
            <p:nvPr/>
          </p:nvSpPr>
          <p:spPr>
            <a:xfrm>
              <a:off x="153661" y="-93937"/>
              <a:ext cx="3655740" cy="684678"/>
            </a:xfrm>
            <a:prstGeom prst="rect">
              <a:avLst/>
            </a:prstGeom>
          </p:spPr>
          <p:txBody>
            <a:bodyPr lIns="0" tIns="0" rIns="0" bIns="0" rtlCol="0" anchor="t">
              <a:spAutoFit/>
            </a:bodyPr>
            <a:lstStyle/>
            <a:p>
              <a:pPr algn="ctr">
                <a:lnSpc>
                  <a:spcPts val="3499"/>
                </a:lnSpc>
              </a:pPr>
              <a:r>
                <a:rPr lang="en-US" sz="2450">
                  <a:solidFill>
                    <a:srgbClr val="3E3A3A"/>
                  </a:solidFill>
                  <a:ea typeface="マメロン"/>
                </a:rPr>
                <a:t>DB</a:t>
              </a:r>
              <a:r>
                <a:rPr lang="ja-JP" altLang="en-US" sz="2450">
                  <a:solidFill>
                    <a:srgbClr val="3E3A3A"/>
                  </a:solidFill>
                  <a:ea typeface="マメロン"/>
                </a:rPr>
                <a:t>担当</a:t>
              </a:r>
              <a:endParaRPr lang="en-US" sz="2450">
                <a:solidFill>
                  <a:srgbClr val="3E3A3A"/>
                </a:solidFill>
                <a:ea typeface="マメロン"/>
                <a:cs typeface="Calibri"/>
              </a:endParaRPr>
            </a:p>
          </p:txBody>
        </p:sp>
      </p:grpSp>
      <p:grpSp>
        <p:nvGrpSpPr>
          <p:cNvPr id="68" name="Group 16">
            <a:extLst>
              <a:ext uri="{FF2B5EF4-FFF2-40B4-BE49-F238E27FC236}">
                <a16:creationId xmlns:a16="http://schemas.microsoft.com/office/drawing/2014/main" id="{E8108A55-7347-1068-9047-D4C0390062BC}"/>
              </a:ext>
            </a:extLst>
          </p:cNvPr>
          <p:cNvGrpSpPr/>
          <p:nvPr/>
        </p:nvGrpSpPr>
        <p:grpSpPr>
          <a:xfrm>
            <a:off x="6405742" y="2311178"/>
            <a:ext cx="2003077" cy="467684"/>
            <a:chOff x="0" y="-93937"/>
            <a:chExt cx="3963065" cy="748495"/>
          </a:xfrm>
        </p:grpSpPr>
        <p:grpSp>
          <p:nvGrpSpPr>
            <p:cNvPr id="69" name="Group 17">
              <a:extLst>
                <a:ext uri="{FF2B5EF4-FFF2-40B4-BE49-F238E27FC236}">
                  <a16:creationId xmlns:a16="http://schemas.microsoft.com/office/drawing/2014/main" id="{13ADEF02-A75A-AD6F-79FA-03E5D0E87991}"/>
                </a:ext>
              </a:extLst>
            </p:cNvPr>
            <p:cNvGrpSpPr/>
            <p:nvPr/>
          </p:nvGrpSpPr>
          <p:grpSpPr>
            <a:xfrm>
              <a:off x="0" y="0"/>
              <a:ext cx="3963065" cy="654558"/>
              <a:chOff x="0" y="0"/>
              <a:chExt cx="2460576" cy="406400"/>
            </a:xfrm>
          </p:grpSpPr>
          <p:sp>
            <p:nvSpPr>
              <p:cNvPr id="71" name="Freeform 18">
                <a:extLst>
                  <a:ext uri="{FF2B5EF4-FFF2-40B4-BE49-F238E27FC236}">
                    <a16:creationId xmlns:a16="http://schemas.microsoft.com/office/drawing/2014/main" id="{9DC92347-FB1A-1D0A-DAE4-5F8B2A4E2F49}"/>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72" name="TextBox 19">
                <a:extLst>
                  <a:ext uri="{FF2B5EF4-FFF2-40B4-BE49-F238E27FC236}">
                    <a16:creationId xmlns:a16="http://schemas.microsoft.com/office/drawing/2014/main" id="{23F0599A-85A3-635E-099F-E22BD1D8DD1C}"/>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70" name="TextBox 20">
              <a:extLst>
                <a:ext uri="{FF2B5EF4-FFF2-40B4-BE49-F238E27FC236}">
                  <a16:creationId xmlns:a16="http://schemas.microsoft.com/office/drawing/2014/main" id="{40C90C32-7887-242C-0831-98C5D3F867A1}"/>
                </a:ext>
              </a:extLst>
            </p:cNvPr>
            <p:cNvSpPr txBox="1"/>
            <p:nvPr/>
          </p:nvSpPr>
          <p:spPr>
            <a:xfrm>
              <a:off x="153661" y="-93937"/>
              <a:ext cx="3655740" cy="681805"/>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rPr>
                <a:t>品質管理</a:t>
              </a:r>
              <a:endParaRPr lang="en-US" sz="2450">
                <a:solidFill>
                  <a:srgbClr val="3E3A3A"/>
                </a:solidFill>
                <a:ea typeface="マメロン"/>
                <a:cs typeface="Calibri"/>
              </a:endParaRPr>
            </a:p>
          </p:txBody>
        </p:sp>
      </p:grpSp>
      <p:grpSp>
        <p:nvGrpSpPr>
          <p:cNvPr id="73" name="Group 16">
            <a:extLst>
              <a:ext uri="{FF2B5EF4-FFF2-40B4-BE49-F238E27FC236}">
                <a16:creationId xmlns:a16="http://schemas.microsoft.com/office/drawing/2014/main" id="{09508E5B-6E9B-5C3A-EDBB-89F58D00D63B}"/>
              </a:ext>
            </a:extLst>
          </p:cNvPr>
          <p:cNvGrpSpPr/>
          <p:nvPr/>
        </p:nvGrpSpPr>
        <p:grpSpPr>
          <a:xfrm>
            <a:off x="9358467" y="3951096"/>
            <a:ext cx="2003077" cy="467684"/>
            <a:chOff x="0" y="-93938"/>
            <a:chExt cx="3963065" cy="748496"/>
          </a:xfrm>
        </p:grpSpPr>
        <p:grpSp>
          <p:nvGrpSpPr>
            <p:cNvPr id="74" name="Group 17">
              <a:extLst>
                <a:ext uri="{FF2B5EF4-FFF2-40B4-BE49-F238E27FC236}">
                  <a16:creationId xmlns:a16="http://schemas.microsoft.com/office/drawing/2014/main" id="{A934EC67-2EC0-9135-81C2-C8A8655DAAE2}"/>
                </a:ext>
              </a:extLst>
            </p:cNvPr>
            <p:cNvGrpSpPr/>
            <p:nvPr/>
          </p:nvGrpSpPr>
          <p:grpSpPr>
            <a:xfrm>
              <a:off x="0" y="-76706"/>
              <a:ext cx="3963065" cy="731264"/>
              <a:chOff x="0" y="-47625"/>
              <a:chExt cx="2460576" cy="454025"/>
            </a:xfrm>
          </p:grpSpPr>
          <p:sp>
            <p:nvSpPr>
              <p:cNvPr id="76" name="Freeform 18">
                <a:extLst>
                  <a:ext uri="{FF2B5EF4-FFF2-40B4-BE49-F238E27FC236}">
                    <a16:creationId xmlns:a16="http://schemas.microsoft.com/office/drawing/2014/main" id="{4E77AA32-D1F5-1307-DEB9-6752E7C10AB0}"/>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77" name="TextBox 19">
                <a:extLst>
                  <a:ext uri="{FF2B5EF4-FFF2-40B4-BE49-F238E27FC236}">
                    <a16:creationId xmlns:a16="http://schemas.microsoft.com/office/drawing/2014/main" id="{7BBD969A-80EB-EE24-2C3A-9B70E8E2E515}"/>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75" name="TextBox 20">
              <a:extLst>
                <a:ext uri="{FF2B5EF4-FFF2-40B4-BE49-F238E27FC236}">
                  <a16:creationId xmlns:a16="http://schemas.microsoft.com/office/drawing/2014/main" id="{DFA856CB-8E24-11F4-27F1-D69BDBFC2FED}"/>
                </a:ext>
              </a:extLst>
            </p:cNvPr>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cs typeface="Calibri"/>
                </a:rPr>
                <a:t>機能担当</a:t>
              </a:r>
              <a:endParaRPr lang="en-US" sz="2450">
                <a:solidFill>
                  <a:srgbClr val="3E3A3A"/>
                </a:solidFill>
                <a:ea typeface="マメロン"/>
                <a:cs typeface="Calibri"/>
              </a:endParaRPr>
            </a:p>
          </p:txBody>
        </p:sp>
      </p:grpSp>
      <p:sp>
        <p:nvSpPr>
          <p:cNvPr id="80" name="TextBox 13">
            <a:extLst>
              <a:ext uri="{FF2B5EF4-FFF2-40B4-BE49-F238E27FC236}">
                <a16:creationId xmlns:a16="http://schemas.microsoft.com/office/drawing/2014/main" id="{04A38CE9-2F16-EA59-EACE-DC416995FCAC}"/>
              </a:ext>
            </a:extLst>
          </p:cNvPr>
          <p:cNvSpPr txBox="1"/>
          <p:nvPr/>
        </p:nvSpPr>
        <p:spPr>
          <a:xfrm>
            <a:off x="11853187" y="6387449"/>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err="1">
                <a:solidFill>
                  <a:srgbClr val="3E3A3A"/>
                </a:solidFill>
                <a:ea typeface="マメロン Bold"/>
              </a:rPr>
              <a:t>伊藤</a:t>
            </a:r>
            <a:r>
              <a:rPr lang="en-US" sz="3500">
                <a:solidFill>
                  <a:srgbClr val="3E3A3A"/>
                </a:solidFill>
                <a:ea typeface="マメロン Bold"/>
              </a:rPr>
              <a:t> </a:t>
            </a:r>
            <a:r>
              <a:rPr lang="ja-JP" altLang="en-US" sz="3500">
                <a:solidFill>
                  <a:srgbClr val="3E3A3A"/>
                </a:solidFill>
                <a:ea typeface="マメロン Bold"/>
              </a:rPr>
              <a:t>陽生</a:t>
            </a:r>
            <a:endParaRPr lang="en-US" altLang="ja-JP"/>
          </a:p>
        </p:txBody>
      </p:sp>
      <p:sp>
        <p:nvSpPr>
          <p:cNvPr id="81" name="TextBox 15">
            <a:extLst>
              <a:ext uri="{FF2B5EF4-FFF2-40B4-BE49-F238E27FC236}">
                <a16:creationId xmlns:a16="http://schemas.microsoft.com/office/drawing/2014/main" id="{037A0E88-22E1-C83E-0E98-3C95D2D7637A}"/>
              </a:ext>
            </a:extLst>
          </p:cNvPr>
          <p:cNvSpPr txBox="1"/>
          <p:nvPr/>
        </p:nvSpPr>
        <p:spPr>
          <a:xfrm>
            <a:off x="12317007" y="7189261"/>
            <a:ext cx="2022981"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考える人</a:t>
            </a:r>
            <a:endParaRPr lang="en-US" sz="2800">
              <a:solidFill>
                <a:srgbClr val="3E3A3A"/>
              </a:solidFill>
              <a:ea typeface="マメロン"/>
            </a:endParaRPr>
          </a:p>
        </p:txBody>
      </p:sp>
      <p:grpSp>
        <p:nvGrpSpPr>
          <p:cNvPr id="82" name="Group 16">
            <a:extLst>
              <a:ext uri="{FF2B5EF4-FFF2-40B4-BE49-F238E27FC236}">
                <a16:creationId xmlns:a16="http://schemas.microsoft.com/office/drawing/2014/main" id="{DA3CFA6C-74C7-D630-9FF1-6565D72EA073}"/>
              </a:ext>
            </a:extLst>
          </p:cNvPr>
          <p:cNvGrpSpPr/>
          <p:nvPr/>
        </p:nvGrpSpPr>
        <p:grpSpPr>
          <a:xfrm>
            <a:off x="12206734" y="2324065"/>
            <a:ext cx="2003077" cy="467684"/>
            <a:chOff x="0" y="-93938"/>
            <a:chExt cx="3963065" cy="748496"/>
          </a:xfrm>
        </p:grpSpPr>
        <p:grpSp>
          <p:nvGrpSpPr>
            <p:cNvPr id="83" name="Group 17">
              <a:extLst>
                <a:ext uri="{FF2B5EF4-FFF2-40B4-BE49-F238E27FC236}">
                  <a16:creationId xmlns:a16="http://schemas.microsoft.com/office/drawing/2014/main" id="{2DF87DA2-E61E-F454-4884-1E76A8970A64}"/>
                </a:ext>
              </a:extLst>
            </p:cNvPr>
            <p:cNvGrpSpPr/>
            <p:nvPr/>
          </p:nvGrpSpPr>
          <p:grpSpPr>
            <a:xfrm>
              <a:off x="0" y="-76706"/>
              <a:ext cx="3963065" cy="731264"/>
              <a:chOff x="0" y="-47625"/>
              <a:chExt cx="2460576" cy="454025"/>
            </a:xfrm>
          </p:grpSpPr>
          <p:sp>
            <p:nvSpPr>
              <p:cNvPr id="85" name="Freeform 18">
                <a:extLst>
                  <a:ext uri="{FF2B5EF4-FFF2-40B4-BE49-F238E27FC236}">
                    <a16:creationId xmlns:a16="http://schemas.microsoft.com/office/drawing/2014/main" id="{56A14D06-8858-B06F-2F63-1987B2CEA4A8}"/>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86" name="TextBox 19">
                <a:extLst>
                  <a:ext uri="{FF2B5EF4-FFF2-40B4-BE49-F238E27FC236}">
                    <a16:creationId xmlns:a16="http://schemas.microsoft.com/office/drawing/2014/main" id="{9CE08CB8-D2BA-A107-7065-90A9DD8A1716}"/>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84" name="TextBox 20">
              <a:extLst>
                <a:ext uri="{FF2B5EF4-FFF2-40B4-BE49-F238E27FC236}">
                  <a16:creationId xmlns:a16="http://schemas.microsoft.com/office/drawing/2014/main" id="{9917711D-9ED6-2EFB-C6F3-7298A4CEE822}"/>
                </a:ext>
              </a:extLst>
            </p:cNvPr>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rPr>
                <a:t>機能担当</a:t>
              </a:r>
              <a:endParaRPr lang="en-US" sz="2450">
                <a:solidFill>
                  <a:srgbClr val="3E3A3A"/>
                </a:solidFill>
                <a:ea typeface="マメロン"/>
                <a:cs typeface="Calibri"/>
              </a:endParaRPr>
            </a:p>
          </p:txBody>
        </p:sp>
      </p:grpSp>
      <p:sp>
        <p:nvSpPr>
          <p:cNvPr id="89" name="TextBox 13">
            <a:extLst>
              <a:ext uri="{FF2B5EF4-FFF2-40B4-BE49-F238E27FC236}">
                <a16:creationId xmlns:a16="http://schemas.microsoft.com/office/drawing/2014/main" id="{CBB4B9BE-F8BB-DBB2-28DA-780E2A687077}"/>
              </a:ext>
            </a:extLst>
          </p:cNvPr>
          <p:cNvSpPr txBox="1"/>
          <p:nvPr/>
        </p:nvSpPr>
        <p:spPr>
          <a:xfrm>
            <a:off x="14814377" y="8004071"/>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a:solidFill>
                  <a:srgbClr val="3E3A3A"/>
                </a:solidFill>
                <a:ea typeface="マメロン Bold"/>
              </a:rPr>
              <a:t>土田</a:t>
            </a:r>
            <a:r>
              <a:rPr lang="en-US" sz="3500">
                <a:solidFill>
                  <a:srgbClr val="3E3A3A"/>
                </a:solidFill>
                <a:ea typeface="マメロン Bold"/>
              </a:rPr>
              <a:t> </a:t>
            </a:r>
            <a:r>
              <a:rPr lang="ja-JP" altLang="en-US" sz="3500">
                <a:solidFill>
                  <a:srgbClr val="3E3A3A"/>
                </a:solidFill>
                <a:ea typeface="マメロン Bold"/>
              </a:rPr>
              <a:t>結菜</a:t>
            </a:r>
            <a:endParaRPr lang="en-US" sz="3500">
              <a:solidFill>
                <a:srgbClr val="3E3A3A"/>
              </a:solidFill>
              <a:ea typeface="マメロン Bold"/>
            </a:endParaRPr>
          </a:p>
        </p:txBody>
      </p:sp>
      <p:sp>
        <p:nvSpPr>
          <p:cNvPr id="90" name="TextBox 15">
            <a:extLst>
              <a:ext uri="{FF2B5EF4-FFF2-40B4-BE49-F238E27FC236}">
                <a16:creationId xmlns:a16="http://schemas.microsoft.com/office/drawing/2014/main" id="{C744CDD6-D59C-83F7-8173-1901D9A408F2}"/>
              </a:ext>
            </a:extLst>
          </p:cNvPr>
          <p:cNvSpPr txBox="1"/>
          <p:nvPr/>
        </p:nvSpPr>
        <p:spPr>
          <a:xfrm>
            <a:off x="14677639" y="8844628"/>
            <a:ext cx="3185353" cy="410369"/>
          </a:xfrm>
          <a:prstGeom prst="rect">
            <a:avLst/>
          </a:prstGeom>
        </p:spPr>
        <p:txBody>
          <a:bodyPr wrap="square" lIns="0" tIns="0" rIns="0" bIns="0" rtlCol="0" anchor="t">
            <a:spAutoFit/>
          </a:bodyPr>
          <a:lstStyle/>
          <a:p>
            <a:pPr algn="ctr">
              <a:lnSpc>
                <a:spcPts val="3220"/>
              </a:lnSpc>
              <a:spcBef>
                <a:spcPct val="0"/>
              </a:spcBef>
            </a:pPr>
            <a:r>
              <a:rPr lang="ja-JP" altLang="en-US" sz="2800" dirty="0">
                <a:solidFill>
                  <a:srgbClr val="3E3A3A"/>
                </a:solidFill>
                <a:latin typeface="マメロン Bold" panose="020B0600070205080204" charset="-128"/>
                <a:ea typeface="マメロン Bold" panose="020B0600070205080204" charset="-128"/>
              </a:rPr>
              <a:t>SQL</a:t>
            </a:r>
            <a:r>
              <a:rPr lang="ja-JP" altLang="en-US" sz="2800" dirty="0">
                <a:solidFill>
                  <a:srgbClr val="3E3A3A"/>
                </a:solidFill>
                <a:ea typeface="マメロン"/>
              </a:rPr>
              <a:t>の歌姫</a:t>
            </a:r>
            <a:endParaRPr lang="ja-JP" altLang="en-US" sz="2800" dirty="0">
              <a:solidFill>
                <a:srgbClr val="3E3A3A"/>
              </a:solidFill>
              <a:ea typeface="マメロン"/>
              <a:cs typeface="Calibri"/>
            </a:endParaRPr>
          </a:p>
        </p:txBody>
      </p:sp>
      <p:grpSp>
        <p:nvGrpSpPr>
          <p:cNvPr id="91" name="Group 16">
            <a:extLst>
              <a:ext uri="{FF2B5EF4-FFF2-40B4-BE49-F238E27FC236}">
                <a16:creationId xmlns:a16="http://schemas.microsoft.com/office/drawing/2014/main" id="{70461DDE-5724-9CBB-7D24-40D21196F672}"/>
              </a:ext>
            </a:extLst>
          </p:cNvPr>
          <p:cNvGrpSpPr/>
          <p:nvPr/>
        </p:nvGrpSpPr>
        <p:grpSpPr>
          <a:xfrm>
            <a:off x="15218349" y="3940687"/>
            <a:ext cx="2003077" cy="467684"/>
            <a:chOff x="0" y="-93938"/>
            <a:chExt cx="3963065" cy="748496"/>
          </a:xfrm>
        </p:grpSpPr>
        <p:grpSp>
          <p:nvGrpSpPr>
            <p:cNvPr id="92" name="Group 17">
              <a:extLst>
                <a:ext uri="{FF2B5EF4-FFF2-40B4-BE49-F238E27FC236}">
                  <a16:creationId xmlns:a16="http://schemas.microsoft.com/office/drawing/2014/main" id="{53D9D59A-4B58-323C-3EC9-E5FDEFAB0FEA}"/>
                </a:ext>
              </a:extLst>
            </p:cNvPr>
            <p:cNvGrpSpPr/>
            <p:nvPr/>
          </p:nvGrpSpPr>
          <p:grpSpPr>
            <a:xfrm>
              <a:off x="0" y="-76706"/>
              <a:ext cx="3963065" cy="731264"/>
              <a:chOff x="0" y="-47625"/>
              <a:chExt cx="2460576" cy="454025"/>
            </a:xfrm>
          </p:grpSpPr>
          <p:sp>
            <p:nvSpPr>
              <p:cNvPr id="94" name="Freeform 18">
                <a:extLst>
                  <a:ext uri="{FF2B5EF4-FFF2-40B4-BE49-F238E27FC236}">
                    <a16:creationId xmlns:a16="http://schemas.microsoft.com/office/drawing/2014/main" id="{F240E394-8818-479F-A3CE-63B0B3F9765D}"/>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95" name="TextBox 19">
                <a:extLst>
                  <a:ext uri="{FF2B5EF4-FFF2-40B4-BE49-F238E27FC236}">
                    <a16:creationId xmlns:a16="http://schemas.microsoft.com/office/drawing/2014/main" id="{97DBABD2-4DFF-E1C7-03BE-D38DF5E4EEB5}"/>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93" name="TextBox 20">
              <a:extLst>
                <a:ext uri="{FF2B5EF4-FFF2-40B4-BE49-F238E27FC236}">
                  <a16:creationId xmlns:a16="http://schemas.microsoft.com/office/drawing/2014/main" id="{541CC3E6-47D9-610D-1FDE-D08C9964405E}"/>
                </a:ext>
              </a:extLst>
            </p:cNvPr>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rPr>
                <a:t>機能担当</a:t>
              </a:r>
              <a:endParaRPr lang="en-US" sz="2450">
                <a:solidFill>
                  <a:srgbClr val="3E3A3A"/>
                </a:solidFill>
                <a:ea typeface="マメロン"/>
                <a:cs typeface="Calibri"/>
              </a:endParaRPr>
            </a:p>
          </p:txBody>
        </p:sp>
      </p:grpSp>
      <p:sp>
        <p:nvSpPr>
          <p:cNvPr id="2" name="TextBox 15">
            <a:extLst>
              <a:ext uri="{FF2B5EF4-FFF2-40B4-BE49-F238E27FC236}">
                <a16:creationId xmlns:a16="http://schemas.microsoft.com/office/drawing/2014/main" id="{82A7170A-5C3C-E4C4-35AC-A831E5FC9888}"/>
              </a:ext>
            </a:extLst>
          </p:cNvPr>
          <p:cNvSpPr txBox="1"/>
          <p:nvPr/>
        </p:nvSpPr>
        <p:spPr>
          <a:xfrm>
            <a:off x="8608916" y="8835954"/>
            <a:ext cx="3572810"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癒しのツッコミ担当</a:t>
            </a:r>
            <a:endParaRPr lang="en-US" sz="2800">
              <a:solidFill>
                <a:srgbClr val="3E3A3A"/>
              </a:solidFill>
              <a:ea typeface="マメロン"/>
            </a:endParaRPr>
          </a:p>
        </p:txBody>
      </p:sp>
      <p:pic>
        <p:nvPicPr>
          <p:cNvPr id="12" name="図 11" descr="ダイアグラム が含まれている画像&#10;&#10;説明は自動で生成されたものです">
            <a:extLst>
              <a:ext uri="{FF2B5EF4-FFF2-40B4-BE49-F238E27FC236}">
                <a16:creationId xmlns:a16="http://schemas.microsoft.com/office/drawing/2014/main" id="{2A6A23D0-98B9-7806-086C-01C917E632B3}"/>
              </a:ext>
            </a:extLst>
          </p:cNvPr>
          <p:cNvPicPr>
            <a:picLocks noChangeAspect="1"/>
          </p:cNvPicPr>
          <p:nvPr/>
        </p:nvPicPr>
        <p:blipFill>
          <a:blip r:embed="rId8"/>
          <a:stretch>
            <a:fillRect/>
          </a:stretch>
        </p:blipFill>
        <p:spPr>
          <a:xfrm>
            <a:off x="5968232" y="2982665"/>
            <a:ext cx="3109824" cy="3066692"/>
          </a:xfrm>
          <a:prstGeom prst="ellipse">
            <a:avLst/>
          </a:prstGeom>
        </p:spPr>
      </p:pic>
      <p:sp>
        <p:nvSpPr>
          <p:cNvPr id="13" name="TextBox 13"/>
          <p:cNvSpPr txBox="1"/>
          <p:nvPr/>
        </p:nvSpPr>
        <p:spPr>
          <a:xfrm>
            <a:off x="422914" y="6387449"/>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a:solidFill>
                  <a:srgbClr val="3E3A3A"/>
                </a:solidFill>
                <a:ea typeface="マメロン Bold"/>
              </a:rPr>
              <a:t>秋山</a:t>
            </a:r>
            <a:r>
              <a:rPr lang="en-US" sz="3500" dirty="0">
                <a:solidFill>
                  <a:srgbClr val="3E3A3A"/>
                </a:solidFill>
                <a:ea typeface="マメロン Bold"/>
              </a:rPr>
              <a:t> </a:t>
            </a:r>
            <a:r>
              <a:rPr lang="ja-JP" altLang="en-US" sz="3500" dirty="0">
                <a:solidFill>
                  <a:srgbClr val="3E3A3A"/>
                </a:solidFill>
                <a:ea typeface="マメロン Bold"/>
              </a:rPr>
              <a:t>響輝</a:t>
            </a:r>
            <a:endParaRPr lang="en-US" sz="3500" dirty="0">
              <a:solidFill>
                <a:srgbClr val="3E3A3A"/>
              </a:solidFill>
              <a:ea typeface="マメロン Bold"/>
            </a:endParaRPr>
          </a:p>
        </p:txBody>
      </p:sp>
      <p:pic>
        <p:nvPicPr>
          <p:cNvPr id="3" name="図 2" descr="ロゴ が含まれている画像&#10;&#10;説明は自動で生成されたものです">
            <a:extLst>
              <a:ext uri="{FF2B5EF4-FFF2-40B4-BE49-F238E27FC236}">
                <a16:creationId xmlns:a16="http://schemas.microsoft.com/office/drawing/2014/main" id="{9A76D0AC-FE02-6D31-25D1-094F60B27252}"/>
              </a:ext>
            </a:extLst>
          </p:cNvPr>
          <p:cNvPicPr>
            <a:picLocks noChangeAspect="1"/>
          </p:cNvPicPr>
          <p:nvPr/>
        </p:nvPicPr>
        <p:blipFill>
          <a:blip r:embed="rId9"/>
          <a:stretch>
            <a:fillRect/>
          </a:stretch>
        </p:blipFill>
        <p:spPr>
          <a:xfrm>
            <a:off x="318687" y="2804442"/>
            <a:ext cx="3239220" cy="3347050"/>
          </a:xfrm>
          <a:prstGeom prst="ellipse">
            <a:avLst/>
          </a:prstGeom>
        </p:spPr>
      </p:pic>
      <p:grpSp>
        <p:nvGrpSpPr>
          <p:cNvPr id="16" name="Group 16"/>
          <p:cNvGrpSpPr/>
          <p:nvPr/>
        </p:nvGrpSpPr>
        <p:grpSpPr>
          <a:xfrm>
            <a:off x="843695" y="2324065"/>
            <a:ext cx="2003077" cy="467684"/>
            <a:chOff x="0" y="-93938"/>
            <a:chExt cx="3963065" cy="748496"/>
          </a:xfrm>
        </p:grpSpPr>
        <p:grpSp>
          <p:nvGrpSpPr>
            <p:cNvPr id="17" name="Group 17"/>
            <p:cNvGrpSpPr/>
            <p:nvPr/>
          </p:nvGrpSpPr>
          <p:grpSpPr>
            <a:xfrm>
              <a:off x="0" y="-76706"/>
              <a:ext cx="3963065" cy="731264"/>
              <a:chOff x="0" y="-47625"/>
              <a:chExt cx="2460576" cy="454025"/>
            </a:xfrm>
          </p:grpSpPr>
          <p:sp>
            <p:nvSpPr>
              <p:cNvPr id="18" name="Freeform 18"/>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19" name="TextBox 19"/>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20" name="TextBox 20"/>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cs typeface="Calibri"/>
                </a:rPr>
                <a:t>リーダー</a:t>
              </a:r>
              <a:endParaRPr lang="en-US" sz="2450">
                <a:solidFill>
                  <a:srgbClr val="3E3A3A"/>
                </a:solidFill>
                <a:ea typeface="マメロン"/>
                <a:cs typeface="Calibri"/>
              </a:endParaRPr>
            </a:p>
          </p:txBody>
        </p:sp>
      </p:grpSp>
      <p:pic>
        <p:nvPicPr>
          <p:cNvPr id="22" name="図 21" descr="図形 が含まれている画像&#10;&#10;説明は自動で生成されたものです">
            <a:extLst>
              <a:ext uri="{FF2B5EF4-FFF2-40B4-BE49-F238E27FC236}">
                <a16:creationId xmlns:a16="http://schemas.microsoft.com/office/drawing/2014/main" id="{241B01B5-0D46-856B-3924-A574E027CDBC}"/>
              </a:ext>
            </a:extLst>
          </p:cNvPr>
          <p:cNvPicPr>
            <a:picLocks noChangeAspect="1"/>
          </p:cNvPicPr>
          <p:nvPr/>
        </p:nvPicPr>
        <p:blipFill>
          <a:blip r:embed="rId10"/>
          <a:stretch>
            <a:fillRect/>
          </a:stretch>
        </p:blipFill>
        <p:spPr>
          <a:xfrm>
            <a:off x="8892751" y="4593629"/>
            <a:ext cx="3088257" cy="3088257"/>
          </a:xfrm>
          <a:prstGeom prst="ellipse">
            <a:avLst/>
          </a:prstGeom>
        </p:spPr>
      </p:pic>
      <p:pic>
        <p:nvPicPr>
          <p:cNvPr id="23" name="図 22" descr="線画 が含まれている画像&#10;&#10;自動的に生成された説明">
            <a:extLst>
              <a:ext uri="{FF2B5EF4-FFF2-40B4-BE49-F238E27FC236}">
                <a16:creationId xmlns:a16="http://schemas.microsoft.com/office/drawing/2014/main" id="{3611BC28-3A77-DEDA-22EE-C2F7E5924F5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81396" y="4724194"/>
            <a:ext cx="3005450" cy="3005450"/>
          </a:xfrm>
          <a:prstGeom prst="ellipse">
            <a:avLst/>
          </a:prstGeom>
        </p:spPr>
      </p:pic>
    </p:spTree>
    <p:extLst>
      <p:ext uri="{BB962C8B-B14F-4D97-AF65-F5344CB8AC3E}">
        <p14:creationId xmlns:p14="http://schemas.microsoft.com/office/powerpoint/2010/main" val="362822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ja-JP" altLang="en-US"/>
          </a:p>
        </p:txBody>
      </p:sp>
      <p:grpSp>
        <p:nvGrpSpPr>
          <p:cNvPr id="3" name="Group 3"/>
          <p:cNvGrpSpPr/>
          <p:nvPr/>
        </p:nvGrpSpPr>
        <p:grpSpPr>
          <a:xfrm>
            <a:off x="-708414" y="2651583"/>
            <a:ext cx="19704828" cy="4983834"/>
            <a:chOff x="0" y="0"/>
            <a:chExt cx="5189749" cy="1312615"/>
          </a:xfrm>
        </p:grpSpPr>
        <p:sp>
          <p:nvSpPr>
            <p:cNvPr id="4" name="Freeform 4"/>
            <p:cNvSpPr/>
            <p:nvPr/>
          </p:nvSpPr>
          <p:spPr>
            <a:xfrm>
              <a:off x="0" y="0"/>
              <a:ext cx="5189749" cy="1312615"/>
            </a:xfrm>
            <a:custGeom>
              <a:avLst/>
              <a:gdLst/>
              <a:ahLst/>
              <a:cxnLst/>
              <a:rect l="l" t="t" r="r" b="b"/>
              <a:pathLst>
                <a:path w="5189749" h="1312615">
                  <a:moveTo>
                    <a:pt x="0" y="0"/>
                  </a:moveTo>
                  <a:lnTo>
                    <a:pt x="5189749" y="0"/>
                  </a:lnTo>
                  <a:lnTo>
                    <a:pt x="5189749" y="1312615"/>
                  </a:lnTo>
                  <a:lnTo>
                    <a:pt x="0" y="1312615"/>
                  </a:lnTo>
                  <a:close/>
                </a:path>
              </a:pathLst>
            </a:custGeom>
            <a:solidFill>
              <a:srgbClr val="FFF13F">
                <a:alpha val="80000"/>
              </a:srgbClr>
            </a:solidFill>
          </p:spPr>
          <p:txBody>
            <a:bodyPr/>
            <a:lstStyle/>
            <a:p>
              <a:endParaRPr lang="ja-JP" altLang="en-US"/>
            </a:p>
          </p:txBody>
        </p:sp>
        <p:sp>
          <p:nvSpPr>
            <p:cNvPr id="5" name="TextBox 5"/>
            <p:cNvSpPr txBox="1"/>
            <p:nvPr/>
          </p:nvSpPr>
          <p:spPr>
            <a:xfrm>
              <a:off x="0" y="-47625"/>
              <a:ext cx="5189749" cy="1360240"/>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4144489" y="4220174"/>
            <a:ext cx="9999022" cy="1337033"/>
          </a:xfrm>
          <a:prstGeom prst="rect">
            <a:avLst/>
          </a:prstGeom>
        </p:spPr>
        <p:txBody>
          <a:bodyPr lIns="0" tIns="0" rIns="0" bIns="0" rtlCol="0" anchor="t">
            <a:spAutoFit/>
          </a:bodyPr>
          <a:lstStyle/>
          <a:p>
            <a:pPr algn="ctr">
              <a:lnSpc>
                <a:spcPts val="10794"/>
              </a:lnSpc>
            </a:pPr>
            <a:r>
              <a:rPr lang="en-US" sz="8450" spc="722" dirty="0">
                <a:solidFill>
                  <a:srgbClr val="FFFFFF"/>
                </a:solidFill>
                <a:latin typeface="M Plus Rounded Black Bold"/>
              </a:rPr>
              <a:t>APPLICATION</a:t>
            </a:r>
            <a:endParaRPr lang="en-US" sz="8499" spc="722" dirty="0" err="1">
              <a:solidFill>
                <a:srgbClr val="FFFFFF"/>
              </a:solidFill>
              <a:latin typeface="M Plus Rounded Black Bold"/>
            </a:endParaRPr>
          </a:p>
        </p:txBody>
      </p:sp>
      <p:sp>
        <p:nvSpPr>
          <p:cNvPr id="7" name="TextBox 7"/>
          <p:cNvSpPr txBox="1"/>
          <p:nvPr/>
        </p:nvSpPr>
        <p:spPr>
          <a:xfrm>
            <a:off x="2748299" y="5506756"/>
            <a:ext cx="12791402" cy="712439"/>
          </a:xfrm>
          <a:prstGeom prst="rect">
            <a:avLst/>
          </a:prstGeom>
        </p:spPr>
        <p:txBody>
          <a:bodyPr lIns="0" tIns="0" rIns="0" bIns="0" rtlCol="0" anchor="t">
            <a:spAutoFit/>
          </a:bodyPr>
          <a:lstStyle/>
          <a:p>
            <a:pPr algn="ctr">
              <a:lnSpc>
                <a:spcPts val="5715"/>
              </a:lnSpc>
            </a:pPr>
            <a:r>
              <a:rPr lang="ja-JP" altLang="en-US" sz="4500" spc="382">
                <a:solidFill>
                  <a:srgbClr val="3E3A3A"/>
                </a:solidFill>
                <a:ea typeface="マメロン Bold"/>
              </a:rPr>
              <a:t>アプリについて</a:t>
            </a:r>
            <a:endParaRPr lang="ja-JP" altLang="en-US" sz="4500" spc="382">
              <a:solidFill>
                <a:srgbClr val="3E3A3A"/>
              </a:solidFill>
              <a:ea typeface="マメロン Bold"/>
              <a:cs typeface="Calibri"/>
            </a:endParaRPr>
          </a:p>
        </p:txBody>
      </p:sp>
      <p:grpSp>
        <p:nvGrpSpPr>
          <p:cNvPr id="8" name="Group 8"/>
          <p:cNvGrpSpPr/>
          <p:nvPr/>
        </p:nvGrpSpPr>
        <p:grpSpPr>
          <a:xfrm>
            <a:off x="8191623" y="1699206"/>
            <a:ext cx="1904755" cy="190475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3A3A"/>
            </a:solidFill>
          </p:spPr>
          <p:txBody>
            <a:bodyPr/>
            <a:lstStyle/>
            <a:p>
              <a:endParaRPr lang="ja-JP" alt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a:p>
          </p:txBody>
        </p:sp>
      </p:grpSp>
      <p:sp>
        <p:nvSpPr>
          <p:cNvPr id="11" name="Freeform 11"/>
          <p:cNvSpPr/>
          <p:nvPr/>
        </p:nvSpPr>
        <p:spPr>
          <a:xfrm>
            <a:off x="2208959" y="4538981"/>
            <a:ext cx="2242712" cy="5204607"/>
          </a:xfrm>
          <a:custGeom>
            <a:avLst/>
            <a:gdLst/>
            <a:ahLst/>
            <a:cxnLst/>
            <a:rect l="l" t="t" r="r" b="b"/>
            <a:pathLst>
              <a:path w="2242712" h="5204607">
                <a:moveTo>
                  <a:pt x="0" y="0"/>
                </a:moveTo>
                <a:lnTo>
                  <a:pt x="2242713" y="0"/>
                </a:lnTo>
                <a:lnTo>
                  <a:pt x="2242713" y="5204607"/>
                </a:lnTo>
                <a:lnTo>
                  <a:pt x="0" y="520460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p>
        </p:txBody>
      </p:sp>
      <p:sp>
        <p:nvSpPr>
          <p:cNvPr id="12" name="TextBox 12"/>
          <p:cNvSpPr txBox="1"/>
          <p:nvPr/>
        </p:nvSpPr>
        <p:spPr>
          <a:xfrm>
            <a:off x="8316361" y="1753811"/>
            <a:ext cx="1655278" cy="1376443"/>
          </a:xfrm>
          <a:prstGeom prst="rect">
            <a:avLst/>
          </a:prstGeom>
        </p:spPr>
        <p:txBody>
          <a:bodyPr lIns="0" tIns="0" rIns="0" bIns="0" rtlCol="0" anchor="t">
            <a:spAutoFit/>
          </a:bodyPr>
          <a:lstStyle/>
          <a:p>
            <a:pPr algn="ctr">
              <a:lnSpc>
                <a:spcPts val="8825"/>
              </a:lnSpc>
            </a:pPr>
            <a:r>
              <a:rPr lang="en-US" sz="6304">
                <a:solidFill>
                  <a:srgbClr val="FFFFFF"/>
                </a:solidFill>
                <a:latin typeface="マメロン Bold"/>
              </a:rPr>
              <a:t>02</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3229" y="627362"/>
            <a:ext cx="5116227" cy="993176"/>
            <a:chOff x="0" y="0"/>
            <a:chExt cx="1347484" cy="261577"/>
          </a:xfrm>
        </p:grpSpPr>
        <p:sp>
          <p:nvSpPr>
            <p:cNvPr id="3" name="Freeform 3"/>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4" name="TextBox 4"/>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9412636" y="3346605"/>
            <a:ext cx="3127967" cy="312796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DE8"/>
            </a:solidFill>
            <a:ln w="38100" cap="sq">
              <a:solidFill>
                <a:srgbClr val="3E3A3A"/>
              </a:solidFill>
              <a:prstDash val="solid"/>
              <a:miter/>
            </a:ln>
          </p:spPr>
          <p:txBody>
            <a:bodyPr/>
            <a:lstStyle/>
            <a:p>
              <a:endParaRPr lang="ja-JP" alt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marL="0" lvl="0" indent="0" algn="ctr">
                <a:lnSpc>
                  <a:spcPts val="2100"/>
                </a:lnSpc>
                <a:spcBef>
                  <a:spcPct val="0"/>
                </a:spcBef>
              </a:pPr>
              <a:endParaRPr/>
            </a:p>
          </p:txBody>
        </p:sp>
      </p:grpSp>
      <p:grpSp>
        <p:nvGrpSpPr>
          <p:cNvPr id="8" name="Group 8"/>
          <p:cNvGrpSpPr/>
          <p:nvPr/>
        </p:nvGrpSpPr>
        <p:grpSpPr>
          <a:xfrm>
            <a:off x="5911226" y="3346605"/>
            <a:ext cx="3127967" cy="312796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DE8"/>
            </a:solidFill>
            <a:ln w="38100" cap="sq">
              <a:solidFill>
                <a:srgbClr val="3E3A3A"/>
              </a:solidFill>
              <a:prstDash val="solid"/>
              <a:miter/>
            </a:ln>
          </p:spPr>
          <p:txBody>
            <a:bodyPr/>
            <a:lstStyle/>
            <a:p>
              <a:endParaRPr lang="ja-JP" alt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marL="0" lvl="0" indent="0" algn="ctr">
                <a:lnSpc>
                  <a:spcPts val="2100"/>
                </a:lnSpc>
                <a:spcBef>
                  <a:spcPct val="0"/>
                </a:spcBef>
              </a:pPr>
              <a:endParaRPr/>
            </a:p>
          </p:txBody>
        </p:sp>
      </p:grpSp>
      <p:grpSp>
        <p:nvGrpSpPr>
          <p:cNvPr id="11" name="Group 11"/>
          <p:cNvGrpSpPr/>
          <p:nvPr/>
        </p:nvGrpSpPr>
        <p:grpSpPr>
          <a:xfrm>
            <a:off x="2409817" y="3346605"/>
            <a:ext cx="3127967" cy="312796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DE8"/>
            </a:solidFill>
            <a:ln w="38100" cap="sq">
              <a:solidFill>
                <a:srgbClr val="3E3A3A"/>
              </a:solidFill>
              <a:prstDash val="solid"/>
              <a:miter/>
            </a:ln>
          </p:spPr>
          <p:txBody>
            <a:bodyPr/>
            <a:lstStyle/>
            <a:p>
              <a:endParaRPr lang="ja-JP" alt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a:p>
          </p:txBody>
        </p:sp>
      </p:grpSp>
      <p:grpSp>
        <p:nvGrpSpPr>
          <p:cNvPr id="17" name="Group 17"/>
          <p:cNvGrpSpPr/>
          <p:nvPr/>
        </p:nvGrpSpPr>
        <p:grpSpPr>
          <a:xfrm>
            <a:off x="12953927" y="3346605"/>
            <a:ext cx="3127967" cy="312796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DE8"/>
            </a:solidFill>
            <a:ln w="38100" cap="sq">
              <a:solidFill>
                <a:srgbClr val="3E3A3A"/>
              </a:solidFill>
              <a:prstDash val="solid"/>
              <a:miter/>
            </a:ln>
          </p:spPr>
          <p:txBody>
            <a:bodyPr/>
            <a:lstStyle/>
            <a:p>
              <a:endParaRPr lang="ja-JP" altLang="en-US"/>
            </a:p>
          </p:txBody>
        </p:sp>
        <p:sp>
          <p:nvSpPr>
            <p:cNvPr id="19" name="TextBox 19"/>
            <p:cNvSpPr txBox="1"/>
            <p:nvPr/>
          </p:nvSpPr>
          <p:spPr>
            <a:xfrm>
              <a:off x="76200" y="28575"/>
              <a:ext cx="660400" cy="708025"/>
            </a:xfrm>
            <a:prstGeom prst="rect">
              <a:avLst/>
            </a:prstGeom>
          </p:spPr>
          <p:txBody>
            <a:bodyPr lIns="50800" tIns="50800" rIns="50800" bIns="50800" rtlCol="0" anchor="ctr"/>
            <a:lstStyle/>
            <a:p>
              <a:pPr marL="0" lvl="0" indent="0" algn="ctr">
                <a:lnSpc>
                  <a:spcPts val="2100"/>
                </a:lnSpc>
                <a:spcBef>
                  <a:spcPct val="0"/>
                </a:spcBef>
              </a:pPr>
              <a:endParaRPr/>
            </a:p>
          </p:txBody>
        </p:sp>
      </p:grpSp>
      <p:sp>
        <p:nvSpPr>
          <p:cNvPr id="21" name="Freeform 21"/>
          <p:cNvSpPr/>
          <p:nvPr/>
        </p:nvSpPr>
        <p:spPr>
          <a:xfrm>
            <a:off x="14340695" y="5217766"/>
            <a:ext cx="1741199" cy="5040314"/>
          </a:xfrm>
          <a:custGeom>
            <a:avLst/>
            <a:gdLst/>
            <a:ahLst/>
            <a:cxnLst/>
            <a:rect l="l" t="t" r="r" b="b"/>
            <a:pathLst>
              <a:path w="2104625" h="6092337">
                <a:moveTo>
                  <a:pt x="0" y="0"/>
                </a:moveTo>
                <a:lnTo>
                  <a:pt x="2104625" y="0"/>
                </a:lnTo>
                <a:lnTo>
                  <a:pt x="2104625" y="6092337"/>
                </a:lnTo>
                <a:lnTo>
                  <a:pt x="0" y="60923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22" name="Freeform 22"/>
          <p:cNvSpPr/>
          <p:nvPr/>
        </p:nvSpPr>
        <p:spPr>
          <a:xfrm>
            <a:off x="-2462368" y="647309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23" name="TextBox 23"/>
          <p:cNvSpPr txBox="1"/>
          <p:nvPr/>
        </p:nvSpPr>
        <p:spPr>
          <a:xfrm>
            <a:off x="5728296" y="4596262"/>
            <a:ext cx="3501410" cy="612284"/>
          </a:xfrm>
          <a:prstGeom prst="rect">
            <a:avLst/>
          </a:prstGeom>
        </p:spPr>
        <p:txBody>
          <a:bodyPr lIns="0" tIns="0" rIns="0" bIns="0" rtlCol="0" anchor="t">
            <a:spAutoFit/>
          </a:bodyPr>
          <a:lstStyle/>
          <a:p>
            <a:pPr algn="ctr">
              <a:lnSpc>
                <a:spcPts val="5040"/>
              </a:lnSpc>
              <a:spcBef>
                <a:spcPct val="0"/>
              </a:spcBef>
            </a:pPr>
            <a:r>
              <a:rPr lang="en-US" altLang="ja-JP" sz="3600" dirty="0" err="1">
                <a:solidFill>
                  <a:srgbClr val="3E3A3A"/>
                </a:solidFill>
                <a:ea typeface="マメロン Bold"/>
                <a:cs typeface="Calibri"/>
              </a:rPr>
              <a:t>ペルソナ</a:t>
            </a:r>
          </a:p>
        </p:txBody>
      </p:sp>
      <p:sp>
        <p:nvSpPr>
          <p:cNvPr id="24" name="TextBox 24"/>
          <p:cNvSpPr txBox="1"/>
          <p:nvPr/>
        </p:nvSpPr>
        <p:spPr>
          <a:xfrm>
            <a:off x="700322" y="511810"/>
            <a:ext cx="4862042" cy="938530"/>
          </a:xfrm>
          <a:prstGeom prst="rect">
            <a:avLst/>
          </a:prstGeom>
        </p:spPr>
        <p:txBody>
          <a:bodyPr lIns="0" tIns="0" rIns="0" bIns="0" rtlCol="0" anchor="t">
            <a:spAutoFit/>
          </a:bodyPr>
          <a:lstStyle/>
          <a:p>
            <a:pPr algn="ctr">
              <a:lnSpc>
                <a:spcPts val="6019"/>
              </a:lnSpc>
            </a:pPr>
            <a:r>
              <a:rPr lang="en-US" sz="4299">
                <a:solidFill>
                  <a:srgbClr val="3E3A3A"/>
                </a:solidFill>
                <a:ea typeface="マメロン Bold"/>
              </a:rPr>
              <a:t>事業内容</a:t>
            </a:r>
          </a:p>
        </p:txBody>
      </p:sp>
      <p:sp>
        <p:nvSpPr>
          <p:cNvPr id="25" name="TextBox 25"/>
          <p:cNvSpPr txBox="1"/>
          <p:nvPr/>
        </p:nvSpPr>
        <p:spPr>
          <a:xfrm>
            <a:off x="9229705" y="4596262"/>
            <a:ext cx="3501410" cy="615233"/>
          </a:xfrm>
          <a:prstGeom prst="rect">
            <a:avLst/>
          </a:prstGeom>
        </p:spPr>
        <p:txBody>
          <a:bodyPr lIns="0" tIns="0" rIns="0" bIns="0" rtlCol="0" anchor="t">
            <a:spAutoFit/>
          </a:bodyPr>
          <a:lstStyle/>
          <a:p>
            <a:pPr algn="ctr">
              <a:lnSpc>
                <a:spcPts val="5040"/>
              </a:lnSpc>
            </a:pPr>
            <a:r>
              <a:rPr lang="ja-JP" altLang="en-US" sz="3600">
                <a:solidFill>
                  <a:srgbClr val="3E3A3A"/>
                </a:solidFill>
                <a:latin typeface="マメロン Bold"/>
                <a:ea typeface="マメロン Bold"/>
              </a:rPr>
              <a:t>目的と概要</a:t>
            </a:r>
            <a:endParaRPr lang="en-US" sz="3600">
              <a:solidFill>
                <a:srgbClr val="3E3A3A"/>
              </a:solidFill>
              <a:latin typeface="マメロン Bold"/>
              <a:ea typeface="マメロン Bold"/>
            </a:endParaRPr>
          </a:p>
        </p:txBody>
      </p:sp>
      <p:sp>
        <p:nvSpPr>
          <p:cNvPr id="26" name="TextBox 26"/>
          <p:cNvSpPr txBox="1"/>
          <p:nvPr/>
        </p:nvSpPr>
        <p:spPr>
          <a:xfrm>
            <a:off x="12771872" y="4494452"/>
            <a:ext cx="3501410" cy="612284"/>
          </a:xfrm>
          <a:prstGeom prst="rect">
            <a:avLst/>
          </a:prstGeom>
        </p:spPr>
        <p:txBody>
          <a:bodyPr lIns="0" tIns="0" rIns="0" bIns="0" rtlCol="0" anchor="t">
            <a:spAutoFit/>
          </a:bodyPr>
          <a:lstStyle/>
          <a:p>
            <a:pPr algn="ctr">
              <a:lnSpc>
                <a:spcPts val="5040"/>
              </a:lnSpc>
            </a:pPr>
            <a:r>
              <a:rPr lang="ja-JP" altLang="en-US" sz="3600">
                <a:solidFill>
                  <a:srgbClr val="3E3A3A"/>
                </a:solidFill>
                <a:ea typeface="マメロン Bold"/>
                <a:cs typeface="Calibri"/>
              </a:rPr>
              <a:t>本アプリ機能</a:t>
            </a:r>
            <a:endParaRPr lang="en-US" sz="3600">
              <a:solidFill>
                <a:srgbClr val="3E3A3A"/>
              </a:solidFill>
              <a:ea typeface="マメロン Bold"/>
              <a:cs typeface="Calibri"/>
            </a:endParaRPr>
          </a:p>
        </p:txBody>
      </p:sp>
      <p:sp>
        <p:nvSpPr>
          <p:cNvPr id="27" name="TextBox 27"/>
          <p:cNvSpPr txBox="1"/>
          <p:nvPr/>
        </p:nvSpPr>
        <p:spPr>
          <a:xfrm>
            <a:off x="2251680" y="4605482"/>
            <a:ext cx="3501410" cy="612284"/>
          </a:xfrm>
          <a:prstGeom prst="rect">
            <a:avLst/>
          </a:prstGeom>
        </p:spPr>
        <p:txBody>
          <a:bodyPr lIns="0" tIns="0" rIns="0" bIns="0" rtlCol="0" anchor="t">
            <a:spAutoFit/>
          </a:bodyPr>
          <a:lstStyle/>
          <a:p>
            <a:pPr algn="ctr">
              <a:lnSpc>
                <a:spcPts val="5040"/>
              </a:lnSpc>
            </a:pPr>
            <a:r>
              <a:rPr lang="ja-JP" altLang="en-US" sz="3600" dirty="0">
                <a:solidFill>
                  <a:srgbClr val="3E3A3A"/>
                </a:solidFill>
                <a:ea typeface="マメロン Bold"/>
                <a:cs typeface="Calibri"/>
              </a:rPr>
              <a:t>開発フロー</a:t>
            </a:r>
            <a:endParaRPr lang="en-US" sz="3600" dirty="0">
              <a:solidFill>
                <a:srgbClr val="3E3A3A"/>
              </a:solidFill>
              <a:ea typeface="マメロン Bold"/>
              <a:cs typeface="Calibri"/>
            </a:endParaRPr>
          </a:p>
        </p:txBody>
      </p:sp>
      <p:sp>
        <p:nvSpPr>
          <p:cNvPr id="28" name="Freeform 28"/>
          <p:cNvSpPr/>
          <p:nvPr/>
        </p:nvSpPr>
        <p:spPr>
          <a:xfrm rot="-10800000">
            <a:off x="-2462368" y="373770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29" name="Freeform 29"/>
          <p:cNvSpPr/>
          <p:nvPr/>
        </p:nvSpPr>
        <p:spPr>
          <a:xfrm>
            <a:off x="-2462368" y="-30089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30" name="Freeform 30"/>
          <p:cNvSpPr/>
          <p:nvPr/>
        </p:nvSpPr>
        <p:spPr>
          <a:xfrm rot="-10800000">
            <a:off x="16005839" y="-30089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31" name="Freeform 31"/>
          <p:cNvSpPr/>
          <p:nvPr/>
        </p:nvSpPr>
        <p:spPr>
          <a:xfrm>
            <a:off x="16005839" y="243449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32" name="Freeform 32"/>
          <p:cNvSpPr/>
          <p:nvPr/>
        </p:nvSpPr>
        <p:spPr>
          <a:xfrm rot="-10800000">
            <a:off x="16005839" y="647309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Tree>
    <p:extLst>
      <p:ext uri="{BB962C8B-B14F-4D97-AF65-F5344CB8AC3E}">
        <p14:creationId xmlns:p14="http://schemas.microsoft.com/office/powerpoint/2010/main" val="34758243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3229" y="627362"/>
            <a:ext cx="5116227" cy="993176"/>
            <a:chOff x="0" y="0"/>
            <a:chExt cx="1347484" cy="261577"/>
          </a:xfrm>
        </p:grpSpPr>
        <p:sp>
          <p:nvSpPr>
            <p:cNvPr id="3" name="Freeform 3"/>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4" name="TextBox 4"/>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sp>
        <p:nvSpPr>
          <p:cNvPr id="6" name="Freeform 6"/>
          <p:cNvSpPr/>
          <p:nvPr/>
        </p:nvSpPr>
        <p:spPr>
          <a:xfrm>
            <a:off x="9412636" y="3346605"/>
            <a:ext cx="3127967" cy="312796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DE8"/>
          </a:solidFill>
          <a:ln w="38100" cap="sq">
            <a:solidFill>
              <a:schemeClr val="bg1">
                <a:lumMod val="75000"/>
              </a:schemeClr>
            </a:solidFill>
            <a:prstDash val="solid"/>
            <a:miter/>
          </a:ln>
        </p:spPr>
        <p:txBody>
          <a:bodyPr/>
          <a:lstStyle/>
          <a:p>
            <a:endParaRPr lang="ja-JP" altLang="en-US">
              <a:solidFill>
                <a:schemeClr val="bg1">
                  <a:lumMod val="75000"/>
                </a:schemeClr>
              </a:solidFill>
            </a:endParaRPr>
          </a:p>
        </p:txBody>
      </p:sp>
      <p:sp>
        <p:nvSpPr>
          <p:cNvPr id="9" name="Freeform 9"/>
          <p:cNvSpPr/>
          <p:nvPr/>
        </p:nvSpPr>
        <p:spPr>
          <a:xfrm>
            <a:off x="5911226" y="3346605"/>
            <a:ext cx="3127967" cy="312796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DE8"/>
          </a:solidFill>
          <a:ln w="38100" cap="sq">
            <a:solidFill>
              <a:schemeClr val="bg1">
                <a:lumMod val="75000"/>
              </a:schemeClr>
            </a:solidFill>
            <a:prstDash val="solid"/>
            <a:miter/>
          </a:ln>
        </p:spPr>
        <p:txBody>
          <a:bodyPr/>
          <a:lstStyle/>
          <a:p>
            <a:endParaRPr lang="ja-JP" altLang="en-US">
              <a:solidFill>
                <a:schemeClr val="bg1">
                  <a:lumMod val="75000"/>
                </a:schemeClr>
              </a:solidFill>
            </a:endParaRPr>
          </a:p>
        </p:txBody>
      </p:sp>
      <p:grpSp>
        <p:nvGrpSpPr>
          <p:cNvPr id="11" name="Group 11"/>
          <p:cNvGrpSpPr/>
          <p:nvPr/>
        </p:nvGrpSpPr>
        <p:grpSpPr>
          <a:xfrm>
            <a:off x="2409817" y="3346605"/>
            <a:ext cx="3127967" cy="312796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DE8"/>
            </a:solidFill>
            <a:ln w="38100" cap="sq">
              <a:solidFill>
                <a:srgbClr val="3E3A3A"/>
              </a:solidFill>
              <a:prstDash val="solid"/>
              <a:miter/>
            </a:ln>
          </p:spPr>
          <p:txBody>
            <a:bodyPr/>
            <a:lstStyle/>
            <a:p>
              <a:endParaRPr lang="ja-JP" alt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a:p>
          </p:txBody>
        </p:sp>
      </p:grpSp>
      <p:sp>
        <p:nvSpPr>
          <p:cNvPr id="18" name="Freeform 18"/>
          <p:cNvSpPr/>
          <p:nvPr/>
        </p:nvSpPr>
        <p:spPr>
          <a:xfrm>
            <a:off x="12953927" y="3346605"/>
            <a:ext cx="3127967" cy="312796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DE8"/>
          </a:solidFill>
          <a:ln w="38100" cap="sq">
            <a:solidFill>
              <a:schemeClr val="bg1">
                <a:lumMod val="75000"/>
              </a:schemeClr>
            </a:solidFill>
            <a:prstDash val="solid"/>
            <a:miter/>
          </a:ln>
        </p:spPr>
        <p:txBody>
          <a:bodyPr/>
          <a:lstStyle/>
          <a:p>
            <a:endParaRPr lang="ja-JP" altLang="en-US">
              <a:solidFill>
                <a:schemeClr val="bg1">
                  <a:lumMod val="75000"/>
                </a:schemeClr>
              </a:solidFill>
            </a:endParaRPr>
          </a:p>
        </p:txBody>
      </p:sp>
      <p:sp>
        <p:nvSpPr>
          <p:cNvPr id="21" name="Freeform 21"/>
          <p:cNvSpPr/>
          <p:nvPr/>
        </p:nvSpPr>
        <p:spPr>
          <a:xfrm>
            <a:off x="14340695" y="5217766"/>
            <a:ext cx="1741199" cy="5040314"/>
          </a:xfrm>
          <a:custGeom>
            <a:avLst/>
            <a:gdLst/>
            <a:ahLst/>
            <a:cxnLst/>
            <a:rect l="l" t="t" r="r" b="b"/>
            <a:pathLst>
              <a:path w="2104625" h="6092337">
                <a:moveTo>
                  <a:pt x="0" y="0"/>
                </a:moveTo>
                <a:lnTo>
                  <a:pt x="2104625" y="0"/>
                </a:lnTo>
                <a:lnTo>
                  <a:pt x="2104625" y="6092337"/>
                </a:lnTo>
                <a:lnTo>
                  <a:pt x="0" y="60923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22" name="Freeform 22"/>
          <p:cNvSpPr/>
          <p:nvPr/>
        </p:nvSpPr>
        <p:spPr>
          <a:xfrm>
            <a:off x="-2462368" y="647309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23" name="TextBox 23"/>
          <p:cNvSpPr txBox="1"/>
          <p:nvPr/>
        </p:nvSpPr>
        <p:spPr>
          <a:xfrm>
            <a:off x="5728296" y="4596262"/>
            <a:ext cx="3501410" cy="612284"/>
          </a:xfrm>
          <a:prstGeom prst="rect">
            <a:avLst/>
          </a:prstGeom>
        </p:spPr>
        <p:txBody>
          <a:bodyPr lIns="0" tIns="0" rIns="0" bIns="0" rtlCol="0" anchor="t">
            <a:spAutoFit/>
          </a:bodyPr>
          <a:lstStyle/>
          <a:p>
            <a:pPr algn="ctr">
              <a:lnSpc>
                <a:spcPts val="5040"/>
              </a:lnSpc>
              <a:spcBef>
                <a:spcPct val="0"/>
              </a:spcBef>
            </a:pPr>
            <a:r>
              <a:rPr lang="en-US" altLang="ja-JP" sz="3600" dirty="0" err="1">
                <a:solidFill>
                  <a:schemeClr val="bg1">
                    <a:lumMod val="75000"/>
                  </a:schemeClr>
                </a:solidFill>
                <a:ea typeface="マメロン Bold"/>
                <a:cs typeface="Calibri"/>
              </a:rPr>
              <a:t>ペルソナ</a:t>
            </a:r>
          </a:p>
        </p:txBody>
      </p:sp>
      <p:sp>
        <p:nvSpPr>
          <p:cNvPr id="24" name="TextBox 24"/>
          <p:cNvSpPr txBox="1"/>
          <p:nvPr/>
        </p:nvSpPr>
        <p:spPr>
          <a:xfrm>
            <a:off x="700322" y="511810"/>
            <a:ext cx="4862042" cy="938530"/>
          </a:xfrm>
          <a:prstGeom prst="rect">
            <a:avLst/>
          </a:prstGeom>
        </p:spPr>
        <p:txBody>
          <a:bodyPr lIns="0" tIns="0" rIns="0" bIns="0" rtlCol="0" anchor="t">
            <a:spAutoFit/>
          </a:bodyPr>
          <a:lstStyle/>
          <a:p>
            <a:pPr algn="ctr">
              <a:lnSpc>
                <a:spcPts val="6019"/>
              </a:lnSpc>
            </a:pPr>
            <a:r>
              <a:rPr lang="en-US" sz="4299">
                <a:solidFill>
                  <a:srgbClr val="3E3A3A"/>
                </a:solidFill>
                <a:ea typeface="マメロン Bold"/>
              </a:rPr>
              <a:t>事業内容</a:t>
            </a:r>
          </a:p>
        </p:txBody>
      </p:sp>
      <p:sp>
        <p:nvSpPr>
          <p:cNvPr id="25" name="TextBox 25"/>
          <p:cNvSpPr txBox="1"/>
          <p:nvPr/>
        </p:nvSpPr>
        <p:spPr>
          <a:xfrm>
            <a:off x="9229705" y="4596262"/>
            <a:ext cx="3501410" cy="615233"/>
          </a:xfrm>
          <a:prstGeom prst="rect">
            <a:avLst/>
          </a:prstGeom>
        </p:spPr>
        <p:txBody>
          <a:bodyPr lIns="0" tIns="0" rIns="0" bIns="0" rtlCol="0" anchor="t">
            <a:spAutoFit/>
          </a:bodyPr>
          <a:lstStyle/>
          <a:p>
            <a:pPr algn="ctr">
              <a:lnSpc>
                <a:spcPts val="5040"/>
              </a:lnSpc>
            </a:pPr>
            <a:r>
              <a:rPr lang="ja-JP" altLang="en-US" sz="3600">
                <a:solidFill>
                  <a:schemeClr val="bg1">
                    <a:lumMod val="75000"/>
                  </a:schemeClr>
                </a:solidFill>
                <a:latin typeface="マメロン Bold"/>
                <a:ea typeface="マメロン Bold"/>
              </a:rPr>
              <a:t>目的と概要</a:t>
            </a:r>
            <a:endParaRPr lang="en-US" sz="3600">
              <a:solidFill>
                <a:schemeClr val="bg1">
                  <a:lumMod val="75000"/>
                </a:schemeClr>
              </a:solidFill>
              <a:latin typeface="マメロン Bold"/>
              <a:ea typeface="マメロン Bold"/>
            </a:endParaRPr>
          </a:p>
        </p:txBody>
      </p:sp>
      <p:sp>
        <p:nvSpPr>
          <p:cNvPr id="26" name="TextBox 26"/>
          <p:cNvSpPr txBox="1"/>
          <p:nvPr/>
        </p:nvSpPr>
        <p:spPr>
          <a:xfrm>
            <a:off x="12771872" y="4494452"/>
            <a:ext cx="3501410" cy="612284"/>
          </a:xfrm>
          <a:prstGeom prst="rect">
            <a:avLst/>
          </a:prstGeom>
        </p:spPr>
        <p:txBody>
          <a:bodyPr lIns="0" tIns="0" rIns="0" bIns="0" rtlCol="0" anchor="t">
            <a:spAutoFit/>
          </a:bodyPr>
          <a:lstStyle/>
          <a:p>
            <a:pPr algn="ctr">
              <a:lnSpc>
                <a:spcPts val="5040"/>
              </a:lnSpc>
            </a:pPr>
            <a:r>
              <a:rPr lang="ja-JP" altLang="en-US" sz="3600">
                <a:solidFill>
                  <a:schemeClr val="bg1">
                    <a:lumMod val="75000"/>
                  </a:schemeClr>
                </a:solidFill>
                <a:ea typeface="マメロン Bold"/>
                <a:cs typeface="Calibri"/>
              </a:rPr>
              <a:t>本アプリ機能</a:t>
            </a:r>
            <a:endParaRPr lang="en-US" sz="3600">
              <a:solidFill>
                <a:schemeClr val="bg1">
                  <a:lumMod val="75000"/>
                </a:schemeClr>
              </a:solidFill>
              <a:ea typeface="マメロン Bold"/>
              <a:cs typeface="Calibri"/>
            </a:endParaRPr>
          </a:p>
        </p:txBody>
      </p:sp>
      <p:sp>
        <p:nvSpPr>
          <p:cNvPr id="27" name="TextBox 27"/>
          <p:cNvSpPr txBox="1"/>
          <p:nvPr/>
        </p:nvSpPr>
        <p:spPr>
          <a:xfrm>
            <a:off x="2251680" y="4605482"/>
            <a:ext cx="3501410" cy="612284"/>
          </a:xfrm>
          <a:prstGeom prst="rect">
            <a:avLst/>
          </a:prstGeom>
        </p:spPr>
        <p:txBody>
          <a:bodyPr lIns="0" tIns="0" rIns="0" bIns="0" rtlCol="0" anchor="t">
            <a:spAutoFit/>
          </a:bodyPr>
          <a:lstStyle/>
          <a:p>
            <a:pPr algn="ctr">
              <a:lnSpc>
                <a:spcPts val="5040"/>
              </a:lnSpc>
            </a:pPr>
            <a:r>
              <a:rPr lang="ja-JP" altLang="en-US" sz="3600" dirty="0">
                <a:solidFill>
                  <a:srgbClr val="3E3A3A"/>
                </a:solidFill>
                <a:ea typeface="マメロン Bold"/>
                <a:cs typeface="Calibri"/>
              </a:rPr>
              <a:t>開発フロー</a:t>
            </a:r>
            <a:endParaRPr lang="en-US" sz="3600" dirty="0">
              <a:solidFill>
                <a:srgbClr val="3E3A3A"/>
              </a:solidFill>
              <a:ea typeface="マメロン Bold"/>
              <a:cs typeface="Calibri"/>
            </a:endParaRPr>
          </a:p>
        </p:txBody>
      </p:sp>
      <p:sp>
        <p:nvSpPr>
          <p:cNvPr id="28" name="Freeform 28"/>
          <p:cNvSpPr/>
          <p:nvPr/>
        </p:nvSpPr>
        <p:spPr>
          <a:xfrm rot="-10800000">
            <a:off x="-2462368" y="373770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29" name="Freeform 29"/>
          <p:cNvSpPr/>
          <p:nvPr/>
        </p:nvSpPr>
        <p:spPr>
          <a:xfrm>
            <a:off x="-2462368" y="-30089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30" name="Freeform 30"/>
          <p:cNvSpPr/>
          <p:nvPr/>
        </p:nvSpPr>
        <p:spPr>
          <a:xfrm rot="-10800000">
            <a:off x="16005839" y="-30089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31" name="Freeform 31"/>
          <p:cNvSpPr/>
          <p:nvPr/>
        </p:nvSpPr>
        <p:spPr>
          <a:xfrm>
            <a:off x="16005839" y="243449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32" name="Freeform 32"/>
          <p:cNvSpPr/>
          <p:nvPr/>
        </p:nvSpPr>
        <p:spPr>
          <a:xfrm rot="-10800000">
            <a:off x="16005839" y="647309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図 50" descr="ランプ, ネックレス, 飛ぶ が含まれている画像&#10;&#10;説明は自動で生成されたものです">
            <a:extLst>
              <a:ext uri="{FF2B5EF4-FFF2-40B4-BE49-F238E27FC236}">
                <a16:creationId xmlns:a16="http://schemas.microsoft.com/office/drawing/2014/main" id="{8666409D-783D-C91A-4FC9-D580CC0D8824}"/>
              </a:ext>
            </a:extLst>
          </p:cNvPr>
          <p:cNvPicPr>
            <a:picLocks noChangeAspect="1"/>
          </p:cNvPicPr>
          <p:nvPr/>
        </p:nvPicPr>
        <p:blipFill rotWithShape="1">
          <a:blip r:embed="rId2"/>
          <a:srcRect l="3021" r="2757" b="1116"/>
          <a:stretch/>
        </p:blipFill>
        <p:spPr>
          <a:xfrm>
            <a:off x="683675" y="1913362"/>
            <a:ext cx="17099540" cy="6931063"/>
          </a:xfrm>
          <a:prstGeom prst="rect">
            <a:avLst/>
          </a:prstGeom>
        </p:spPr>
      </p:pic>
      <p:sp>
        <p:nvSpPr>
          <p:cNvPr id="57" name="Freeform 45">
            <a:extLst>
              <a:ext uri="{FF2B5EF4-FFF2-40B4-BE49-F238E27FC236}">
                <a16:creationId xmlns:a16="http://schemas.microsoft.com/office/drawing/2014/main" id="{EF4C05A2-1A33-73DF-E174-FB8706017E0A}"/>
              </a:ext>
            </a:extLst>
          </p:cNvPr>
          <p:cNvSpPr/>
          <p:nvPr/>
        </p:nvSpPr>
        <p:spPr>
          <a:xfrm>
            <a:off x="1250479" y="-1022935"/>
            <a:ext cx="2501045" cy="2473761"/>
          </a:xfrm>
          <a:custGeom>
            <a:avLst/>
            <a:gdLst/>
            <a:ahLst/>
            <a:cxnLst/>
            <a:rect l="l" t="t" r="r" b="b"/>
            <a:pathLst>
              <a:path w="3334727" h="3298349">
                <a:moveTo>
                  <a:pt x="0" y="0"/>
                </a:moveTo>
                <a:lnTo>
                  <a:pt x="3334728" y="0"/>
                </a:lnTo>
                <a:lnTo>
                  <a:pt x="3334728" y="3298349"/>
                </a:lnTo>
                <a:lnTo>
                  <a:pt x="0" y="329834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ja-JP" altLang="en-US"/>
          </a:p>
        </p:txBody>
      </p:sp>
      <p:grpSp>
        <p:nvGrpSpPr>
          <p:cNvPr id="42" name="Group 42"/>
          <p:cNvGrpSpPr/>
          <p:nvPr/>
        </p:nvGrpSpPr>
        <p:grpSpPr>
          <a:xfrm>
            <a:off x="-1419410" y="-1022935"/>
            <a:ext cx="21126818" cy="2473761"/>
            <a:chOff x="0" y="0"/>
            <a:chExt cx="28169094" cy="3298349"/>
          </a:xfrm>
        </p:grpSpPr>
        <p:sp>
          <p:nvSpPr>
            <p:cNvPr id="43" name="Freeform 43"/>
            <p:cNvSpPr/>
            <p:nvPr/>
          </p:nvSpPr>
          <p:spPr>
            <a:xfrm>
              <a:off x="0" y="0"/>
              <a:ext cx="3334727" cy="3298349"/>
            </a:xfrm>
            <a:custGeom>
              <a:avLst/>
              <a:gdLst/>
              <a:ahLst/>
              <a:cxnLst/>
              <a:rect l="l" t="t" r="r" b="b"/>
              <a:pathLst>
                <a:path w="3334727" h="3298349">
                  <a:moveTo>
                    <a:pt x="0" y="0"/>
                  </a:moveTo>
                  <a:lnTo>
                    <a:pt x="3334727" y="0"/>
                  </a:lnTo>
                  <a:lnTo>
                    <a:pt x="3334727" y="3298349"/>
                  </a:lnTo>
                  <a:lnTo>
                    <a:pt x="0" y="3298349"/>
                  </a:lnTo>
                  <a:lnTo>
                    <a:pt x="0" y="0"/>
                  </a:lnTo>
                  <a:close/>
                </a:path>
              </a:pathLst>
            </a:custGeom>
            <a:blipFill>
              <a:blip r:embed="rId3">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ja-JP" altLang="en-US"/>
            </a:p>
          </p:txBody>
        </p:sp>
        <p:sp>
          <p:nvSpPr>
            <p:cNvPr id="45" name="Freeform 45"/>
            <p:cNvSpPr/>
            <p:nvPr/>
          </p:nvSpPr>
          <p:spPr>
            <a:xfrm>
              <a:off x="7095533" y="0"/>
              <a:ext cx="3334727" cy="3298349"/>
            </a:xfrm>
            <a:custGeom>
              <a:avLst/>
              <a:gdLst/>
              <a:ahLst/>
              <a:cxnLst/>
              <a:rect l="l" t="t" r="r" b="b"/>
              <a:pathLst>
                <a:path w="3334727" h="3298349">
                  <a:moveTo>
                    <a:pt x="0" y="0"/>
                  </a:moveTo>
                  <a:lnTo>
                    <a:pt x="3334728" y="0"/>
                  </a:lnTo>
                  <a:lnTo>
                    <a:pt x="3334728" y="3298349"/>
                  </a:lnTo>
                  <a:lnTo>
                    <a:pt x="0" y="3298349"/>
                  </a:lnTo>
                  <a:lnTo>
                    <a:pt x="0" y="0"/>
                  </a:lnTo>
                  <a:close/>
                </a:path>
              </a:pathLst>
            </a:custGeom>
            <a:blipFill>
              <a:blip r:embed="rId3">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ja-JP" altLang="en-US"/>
            </a:p>
          </p:txBody>
        </p:sp>
        <p:sp>
          <p:nvSpPr>
            <p:cNvPr id="46" name="Freeform 46"/>
            <p:cNvSpPr/>
            <p:nvPr/>
          </p:nvSpPr>
          <p:spPr>
            <a:xfrm>
              <a:off x="10643300" y="0"/>
              <a:ext cx="3334727" cy="3298349"/>
            </a:xfrm>
            <a:custGeom>
              <a:avLst/>
              <a:gdLst/>
              <a:ahLst/>
              <a:cxnLst/>
              <a:rect l="l" t="t" r="r" b="b"/>
              <a:pathLst>
                <a:path w="3334727" h="3298349">
                  <a:moveTo>
                    <a:pt x="0" y="0"/>
                  </a:moveTo>
                  <a:lnTo>
                    <a:pt x="3334728" y="0"/>
                  </a:lnTo>
                  <a:lnTo>
                    <a:pt x="3334728" y="3298349"/>
                  </a:lnTo>
                  <a:lnTo>
                    <a:pt x="0" y="3298349"/>
                  </a:lnTo>
                  <a:lnTo>
                    <a:pt x="0" y="0"/>
                  </a:lnTo>
                  <a:close/>
                </a:path>
              </a:pathLst>
            </a:custGeom>
            <a:blipFill>
              <a:blip r:embed="rId3">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ja-JP" altLang="en-US"/>
            </a:p>
          </p:txBody>
        </p:sp>
        <p:sp>
          <p:nvSpPr>
            <p:cNvPr id="47" name="Freeform 47"/>
            <p:cNvSpPr/>
            <p:nvPr/>
          </p:nvSpPr>
          <p:spPr>
            <a:xfrm>
              <a:off x="14191067" y="0"/>
              <a:ext cx="3334727" cy="3298349"/>
            </a:xfrm>
            <a:custGeom>
              <a:avLst/>
              <a:gdLst/>
              <a:ahLst/>
              <a:cxnLst/>
              <a:rect l="l" t="t" r="r" b="b"/>
              <a:pathLst>
                <a:path w="3334727" h="3298349">
                  <a:moveTo>
                    <a:pt x="0" y="0"/>
                  </a:moveTo>
                  <a:lnTo>
                    <a:pt x="3334727" y="0"/>
                  </a:lnTo>
                  <a:lnTo>
                    <a:pt x="3334727" y="3298349"/>
                  </a:lnTo>
                  <a:lnTo>
                    <a:pt x="0" y="3298349"/>
                  </a:lnTo>
                  <a:lnTo>
                    <a:pt x="0" y="0"/>
                  </a:lnTo>
                  <a:close/>
                </a:path>
              </a:pathLst>
            </a:custGeom>
            <a:blipFill>
              <a:blip r:embed="rId3">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ja-JP" altLang="en-US"/>
            </a:p>
          </p:txBody>
        </p:sp>
        <p:sp>
          <p:nvSpPr>
            <p:cNvPr id="48" name="Freeform 48"/>
            <p:cNvSpPr/>
            <p:nvPr/>
          </p:nvSpPr>
          <p:spPr>
            <a:xfrm>
              <a:off x="17738834" y="0"/>
              <a:ext cx="3334727" cy="3298349"/>
            </a:xfrm>
            <a:custGeom>
              <a:avLst/>
              <a:gdLst/>
              <a:ahLst/>
              <a:cxnLst/>
              <a:rect l="l" t="t" r="r" b="b"/>
              <a:pathLst>
                <a:path w="3334727" h="3298349">
                  <a:moveTo>
                    <a:pt x="0" y="0"/>
                  </a:moveTo>
                  <a:lnTo>
                    <a:pt x="3334727" y="0"/>
                  </a:lnTo>
                  <a:lnTo>
                    <a:pt x="3334727" y="3298349"/>
                  </a:lnTo>
                  <a:lnTo>
                    <a:pt x="0" y="3298349"/>
                  </a:lnTo>
                  <a:lnTo>
                    <a:pt x="0" y="0"/>
                  </a:lnTo>
                  <a:close/>
                </a:path>
              </a:pathLst>
            </a:custGeom>
            <a:blipFill>
              <a:blip r:embed="rId3">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ja-JP" altLang="en-US"/>
            </a:p>
          </p:txBody>
        </p:sp>
        <p:sp>
          <p:nvSpPr>
            <p:cNvPr id="49" name="Freeform 49"/>
            <p:cNvSpPr/>
            <p:nvPr/>
          </p:nvSpPr>
          <p:spPr>
            <a:xfrm>
              <a:off x="21286600" y="0"/>
              <a:ext cx="3334727" cy="3298349"/>
            </a:xfrm>
            <a:custGeom>
              <a:avLst/>
              <a:gdLst/>
              <a:ahLst/>
              <a:cxnLst/>
              <a:rect l="l" t="t" r="r" b="b"/>
              <a:pathLst>
                <a:path w="3334727" h="3298349">
                  <a:moveTo>
                    <a:pt x="0" y="0"/>
                  </a:moveTo>
                  <a:lnTo>
                    <a:pt x="3334728" y="0"/>
                  </a:lnTo>
                  <a:lnTo>
                    <a:pt x="3334728" y="3298349"/>
                  </a:lnTo>
                  <a:lnTo>
                    <a:pt x="0" y="3298349"/>
                  </a:lnTo>
                  <a:lnTo>
                    <a:pt x="0" y="0"/>
                  </a:lnTo>
                  <a:close/>
                </a:path>
              </a:pathLst>
            </a:custGeom>
            <a:blipFill>
              <a:blip r:embed="rId3">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ja-JP" altLang="en-US"/>
            </a:p>
          </p:txBody>
        </p:sp>
        <p:sp>
          <p:nvSpPr>
            <p:cNvPr id="50" name="Freeform 50"/>
            <p:cNvSpPr/>
            <p:nvPr/>
          </p:nvSpPr>
          <p:spPr>
            <a:xfrm>
              <a:off x="24834367" y="0"/>
              <a:ext cx="3334727" cy="3298349"/>
            </a:xfrm>
            <a:custGeom>
              <a:avLst/>
              <a:gdLst/>
              <a:ahLst/>
              <a:cxnLst/>
              <a:rect l="l" t="t" r="r" b="b"/>
              <a:pathLst>
                <a:path w="3334727" h="3298349">
                  <a:moveTo>
                    <a:pt x="0" y="0"/>
                  </a:moveTo>
                  <a:lnTo>
                    <a:pt x="3334728" y="0"/>
                  </a:lnTo>
                  <a:lnTo>
                    <a:pt x="3334728" y="3298349"/>
                  </a:lnTo>
                  <a:lnTo>
                    <a:pt x="0" y="3298349"/>
                  </a:lnTo>
                  <a:lnTo>
                    <a:pt x="0" y="0"/>
                  </a:lnTo>
                  <a:close/>
                </a:path>
              </a:pathLst>
            </a:custGeom>
            <a:blipFill>
              <a:blip r:embed="rId3">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ja-JP" altLang="en-US"/>
            </a:p>
          </p:txBody>
        </p:sp>
      </p:grpSp>
      <p:grpSp>
        <p:nvGrpSpPr>
          <p:cNvPr id="2" name="Group 2"/>
          <p:cNvGrpSpPr/>
          <p:nvPr/>
        </p:nvGrpSpPr>
        <p:grpSpPr>
          <a:xfrm>
            <a:off x="573229" y="627362"/>
            <a:ext cx="5116227" cy="993176"/>
            <a:chOff x="0" y="0"/>
            <a:chExt cx="1347484" cy="261577"/>
          </a:xfrm>
        </p:grpSpPr>
        <p:sp>
          <p:nvSpPr>
            <p:cNvPr id="3" name="Freeform 3"/>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4" name="TextBox 4"/>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686357" y="4567788"/>
            <a:ext cx="19660714" cy="102364"/>
            <a:chOff x="0" y="0"/>
            <a:chExt cx="5178130" cy="26960"/>
          </a:xfrm>
        </p:grpSpPr>
        <p:sp>
          <p:nvSpPr>
            <p:cNvPr id="6" name="Freeform 6"/>
            <p:cNvSpPr/>
            <p:nvPr/>
          </p:nvSpPr>
          <p:spPr>
            <a:xfrm>
              <a:off x="0" y="0"/>
              <a:ext cx="5178130" cy="26960"/>
            </a:xfrm>
            <a:custGeom>
              <a:avLst/>
              <a:gdLst/>
              <a:ahLst/>
              <a:cxnLst/>
              <a:rect l="l" t="t" r="r" b="b"/>
              <a:pathLst>
                <a:path w="5178130" h="26960">
                  <a:moveTo>
                    <a:pt x="0" y="0"/>
                  </a:moveTo>
                  <a:lnTo>
                    <a:pt x="5178130" y="0"/>
                  </a:lnTo>
                  <a:lnTo>
                    <a:pt x="5178130" y="26960"/>
                  </a:lnTo>
                  <a:lnTo>
                    <a:pt x="0" y="26960"/>
                  </a:lnTo>
                  <a:close/>
                </a:path>
              </a:pathLst>
            </a:custGeom>
            <a:solidFill>
              <a:srgbClr val="FFF13F"/>
            </a:solidFill>
          </p:spPr>
          <p:txBody>
            <a:bodyPr/>
            <a:lstStyle/>
            <a:p>
              <a:endParaRPr lang="ja-JP" altLang="en-US"/>
            </a:p>
          </p:txBody>
        </p:sp>
        <p:sp>
          <p:nvSpPr>
            <p:cNvPr id="7" name="TextBox 7"/>
            <p:cNvSpPr txBox="1"/>
            <p:nvPr/>
          </p:nvSpPr>
          <p:spPr>
            <a:xfrm>
              <a:off x="0" y="-47625"/>
              <a:ext cx="5178130" cy="74585"/>
            </a:xfrm>
            <a:prstGeom prst="rect">
              <a:avLst/>
            </a:prstGeom>
          </p:spPr>
          <p:txBody>
            <a:bodyPr lIns="50800" tIns="50800" rIns="50800" bIns="50800" rtlCol="0" anchor="ctr"/>
            <a:lstStyle/>
            <a:p>
              <a:pPr algn="ctr">
                <a:lnSpc>
                  <a:spcPts val="2100"/>
                </a:lnSpc>
              </a:pPr>
              <a:endParaRPr/>
            </a:p>
          </p:txBody>
        </p:sp>
      </p:grpSp>
      <p:grpSp>
        <p:nvGrpSpPr>
          <p:cNvPr id="8" name="Group 8"/>
          <p:cNvGrpSpPr/>
          <p:nvPr/>
        </p:nvGrpSpPr>
        <p:grpSpPr>
          <a:xfrm>
            <a:off x="2709547" y="4217221"/>
            <a:ext cx="803497" cy="80349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873"/>
            </a:solidFill>
            <a:ln cap="sq">
              <a:noFill/>
              <a:prstDash val="solid"/>
              <a:miter/>
            </a:ln>
          </p:spPr>
          <p:txBody>
            <a:bodyPr/>
            <a:lstStyle/>
            <a:p>
              <a:endParaRPr lang="ja-JP" alt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a:p>
          </p:txBody>
        </p:sp>
      </p:grpSp>
      <p:grpSp>
        <p:nvGrpSpPr>
          <p:cNvPr id="11" name="Group 11"/>
          <p:cNvGrpSpPr/>
          <p:nvPr/>
        </p:nvGrpSpPr>
        <p:grpSpPr>
          <a:xfrm>
            <a:off x="5725900" y="4217221"/>
            <a:ext cx="803497" cy="80349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873"/>
            </a:solidFill>
            <a:ln cap="sq">
              <a:noFill/>
              <a:prstDash val="solid"/>
              <a:miter/>
            </a:ln>
          </p:spPr>
          <p:txBody>
            <a:bodyPr/>
            <a:lstStyle/>
            <a:p>
              <a:endParaRPr lang="ja-JP" alt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a:p>
          </p:txBody>
        </p:sp>
      </p:grpSp>
      <p:grpSp>
        <p:nvGrpSpPr>
          <p:cNvPr id="14" name="Group 14"/>
          <p:cNvGrpSpPr/>
          <p:nvPr/>
        </p:nvGrpSpPr>
        <p:grpSpPr>
          <a:xfrm>
            <a:off x="8742252" y="4217221"/>
            <a:ext cx="803497" cy="80349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873"/>
            </a:solidFill>
            <a:ln cap="sq">
              <a:noFill/>
              <a:prstDash val="solid"/>
              <a:miter/>
            </a:ln>
          </p:spPr>
          <p:txBody>
            <a:bodyPr/>
            <a:lstStyle/>
            <a:p>
              <a:endParaRPr lang="ja-JP" alt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a:p>
          </p:txBody>
        </p:sp>
      </p:grpSp>
      <p:grpSp>
        <p:nvGrpSpPr>
          <p:cNvPr id="17" name="Group 17"/>
          <p:cNvGrpSpPr/>
          <p:nvPr/>
        </p:nvGrpSpPr>
        <p:grpSpPr>
          <a:xfrm>
            <a:off x="11813033" y="4217221"/>
            <a:ext cx="803497" cy="80349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873"/>
            </a:solidFill>
            <a:ln cap="sq">
              <a:noFill/>
              <a:prstDash val="solid"/>
              <a:miter/>
            </a:ln>
          </p:spPr>
          <p:txBody>
            <a:bodyPr/>
            <a:lstStyle/>
            <a:p>
              <a:endParaRPr lang="ja-JP" altLang="en-US"/>
            </a:p>
          </p:txBody>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a:p>
          </p:txBody>
        </p:sp>
      </p:grpSp>
      <p:grpSp>
        <p:nvGrpSpPr>
          <p:cNvPr id="20" name="Group 20"/>
          <p:cNvGrpSpPr/>
          <p:nvPr/>
        </p:nvGrpSpPr>
        <p:grpSpPr>
          <a:xfrm>
            <a:off x="14774956" y="4217221"/>
            <a:ext cx="803497" cy="80349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B421"/>
            </a:solidFill>
            <a:ln cap="sq">
              <a:noFill/>
              <a:prstDash val="solid"/>
              <a:miter/>
            </a:ln>
          </p:spPr>
          <p:txBody>
            <a:bodyPr/>
            <a:lstStyle/>
            <a:p>
              <a:endParaRPr lang="ja-JP" altLang="en-US"/>
            </a:p>
          </p:txBody>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a:p>
          </p:txBody>
        </p:sp>
      </p:grpSp>
      <p:sp>
        <p:nvSpPr>
          <p:cNvPr id="23" name="Freeform 23"/>
          <p:cNvSpPr/>
          <p:nvPr/>
        </p:nvSpPr>
        <p:spPr>
          <a:xfrm>
            <a:off x="14319333" y="5445999"/>
            <a:ext cx="1714744" cy="2686920"/>
          </a:xfrm>
          <a:custGeom>
            <a:avLst/>
            <a:gdLst/>
            <a:ahLst/>
            <a:cxnLst/>
            <a:rect l="l" t="t" r="r" b="b"/>
            <a:pathLst>
              <a:path w="1714744" h="2686920">
                <a:moveTo>
                  <a:pt x="0" y="0"/>
                </a:moveTo>
                <a:lnTo>
                  <a:pt x="1714743" y="0"/>
                </a:lnTo>
                <a:lnTo>
                  <a:pt x="1714743" y="2686920"/>
                </a:lnTo>
                <a:lnTo>
                  <a:pt x="0" y="26869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24" name="TextBox 24"/>
          <p:cNvSpPr txBox="1"/>
          <p:nvPr/>
        </p:nvSpPr>
        <p:spPr>
          <a:xfrm>
            <a:off x="1478121" y="2928798"/>
            <a:ext cx="3135186" cy="1235082"/>
          </a:xfrm>
          <a:prstGeom prst="rect">
            <a:avLst/>
          </a:prstGeom>
        </p:spPr>
        <p:txBody>
          <a:bodyPr wrap="square" lIns="0" tIns="0" rIns="0" bIns="0" rtlCol="0" anchor="t">
            <a:spAutoFit/>
          </a:bodyPr>
          <a:lstStyle/>
          <a:p>
            <a:pPr algn="ctr">
              <a:lnSpc>
                <a:spcPts val="4900"/>
              </a:lnSpc>
            </a:pPr>
            <a:r>
              <a:rPr lang="ja-JP" altLang="en-US" sz="4000">
                <a:solidFill>
                  <a:srgbClr val="3E3A3A"/>
                </a:solidFill>
                <a:ea typeface="マメロン Bold"/>
              </a:rPr>
              <a:t>開発開始</a:t>
            </a:r>
          </a:p>
          <a:p>
            <a:pPr algn="ctr">
              <a:lnSpc>
                <a:spcPts val="4900"/>
              </a:lnSpc>
            </a:pPr>
            <a:r>
              <a:rPr lang="ja-JP" altLang="en-US" sz="4000">
                <a:solidFill>
                  <a:srgbClr val="3E3A3A"/>
                </a:solidFill>
                <a:latin typeface="マメロン Bold"/>
                <a:ea typeface="マメロン Bold"/>
                <a:cs typeface="Calibri"/>
              </a:rPr>
              <a:t>6</a:t>
            </a:r>
            <a:r>
              <a:rPr lang="ja-JP" altLang="en-US" sz="4000">
                <a:solidFill>
                  <a:srgbClr val="3E3A3A"/>
                </a:solidFill>
                <a:ea typeface="マメロン Bold"/>
                <a:cs typeface="Calibri"/>
              </a:rPr>
              <a:t>/</a:t>
            </a:r>
            <a:r>
              <a:rPr lang="ja-JP" altLang="en-US" sz="4000">
                <a:solidFill>
                  <a:srgbClr val="3E3A3A"/>
                </a:solidFill>
                <a:latin typeface="マメロン Bold"/>
                <a:ea typeface="マメロン Bold"/>
                <a:cs typeface="Calibri"/>
              </a:rPr>
              <a:t>3</a:t>
            </a:r>
            <a:endParaRPr lang="ja-JP" altLang="en-US" sz="4400" dirty="0">
              <a:solidFill>
                <a:srgbClr val="3E3A3A"/>
              </a:solidFill>
              <a:latin typeface="マメロン Bold"/>
              <a:ea typeface="マメロン Bold"/>
              <a:cs typeface="Calibri"/>
            </a:endParaRPr>
          </a:p>
        </p:txBody>
      </p:sp>
      <p:sp>
        <p:nvSpPr>
          <p:cNvPr id="25" name="TextBox 25"/>
          <p:cNvSpPr txBox="1"/>
          <p:nvPr/>
        </p:nvSpPr>
        <p:spPr>
          <a:xfrm>
            <a:off x="4494473" y="2928798"/>
            <a:ext cx="3135186" cy="1877245"/>
          </a:xfrm>
          <a:prstGeom prst="rect">
            <a:avLst/>
          </a:prstGeom>
        </p:spPr>
        <p:txBody>
          <a:bodyPr wrap="square" lIns="0" tIns="0" rIns="0" bIns="0" rtlCol="0" anchor="t">
            <a:spAutoFit/>
          </a:bodyPr>
          <a:lstStyle/>
          <a:p>
            <a:pPr algn="ctr">
              <a:lnSpc>
                <a:spcPts val="4900"/>
              </a:lnSpc>
            </a:pPr>
            <a:r>
              <a:rPr lang="ja-JP" altLang="en-US" sz="4000">
                <a:solidFill>
                  <a:srgbClr val="3E3A3A"/>
                </a:solidFill>
                <a:latin typeface="マメロン Bold"/>
                <a:ea typeface="マメロン Bold"/>
              </a:rPr>
              <a:t>概要決定</a:t>
            </a:r>
            <a:endParaRPr lang="en-US" sz="4000" dirty="0">
              <a:solidFill>
                <a:srgbClr val="3E3A3A"/>
              </a:solidFill>
              <a:latin typeface="マメロン Bold"/>
              <a:ea typeface="マメロン Bold"/>
            </a:endParaRPr>
          </a:p>
          <a:p>
            <a:pPr algn="ctr">
              <a:lnSpc>
                <a:spcPts val="4900"/>
              </a:lnSpc>
            </a:pPr>
            <a:r>
              <a:rPr lang="en-US" sz="4000">
                <a:solidFill>
                  <a:srgbClr val="3E3A3A"/>
                </a:solidFill>
                <a:latin typeface="マメロン Bold"/>
                <a:ea typeface="マメロン Bold"/>
              </a:rPr>
              <a:t>6/7</a:t>
            </a:r>
            <a:endParaRPr lang="en-US" sz="4000" dirty="0">
              <a:solidFill>
                <a:srgbClr val="000000"/>
              </a:solidFill>
              <a:latin typeface="Calibri"/>
              <a:ea typeface="Calibri"/>
              <a:cs typeface="Calibri"/>
            </a:endParaRPr>
          </a:p>
          <a:p>
            <a:pPr algn="ctr">
              <a:lnSpc>
                <a:spcPts val="4900"/>
              </a:lnSpc>
            </a:pPr>
            <a:endParaRPr lang="en-US" sz="4000" dirty="0">
              <a:solidFill>
                <a:srgbClr val="3E3A3A"/>
              </a:solidFill>
              <a:latin typeface="マメロン Bold"/>
              <a:ea typeface="マメロン Bold"/>
            </a:endParaRPr>
          </a:p>
        </p:txBody>
      </p:sp>
      <p:sp>
        <p:nvSpPr>
          <p:cNvPr id="26" name="TextBox 26"/>
          <p:cNvSpPr txBox="1"/>
          <p:nvPr/>
        </p:nvSpPr>
        <p:spPr>
          <a:xfrm>
            <a:off x="7552158" y="2910060"/>
            <a:ext cx="3135186" cy="1241365"/>
          </a:xfrm>
          <a:prstGeom prst="rect">
            <a:avLst/>
          </a:prstGeom>
        </p:spPr>
        <p:txBody>
          <a:bodyPr wrap="square" lIns="0" tIns="0" rIns="0" bIns="0" rtlCol="0" anchor="t">
            <a:spAutoFit/>
          </a:bodyPr>
          <a:lstStyle/>
          <a:p>
            <a:pPr algn="ctr">
              <a:lnSpc>
                <a:spcPts val="4900"/>
              </a:lnSpc>
            </a:pPr>
            <a:r>
              <a:rPr lang="ja-JP" altLang="en-US" sz="4000">
                <a:solidFill>
                  <a:srgbClr val="3E3A3A"/>
                </a:solidFill>
                <a:latin typeface="マメロン Bold"/>
                <a:ea typeface="マメロン Bold"/>
              </a:rPr>
              <a:t>設計書完成</a:t>
            </a:r>
            <a:endParaRPr lang="en-US" altLang="ja-JP" sz="4000">
              <a:solidFill>
                <a:srgbClr val="3E3A3A"/>
              </a:solidFill>
              <a:latin typeface="マメロン Bold"/>
              <a:ea typeface="マメロン Bold"/>
            </a:endParaRPr>
          </a:p>
          <a:p>
            <a:pPr algn="ctr">
              <a:lnSpc>
                <a:spcPts val="4900"/>
              </a:lnSpc>
            </a:pPr>
            <a:r>
              <a:rPr lang="ja-JP" altLang="en-US" sz="4000">
                <a:solidFill>
                  <a:srgbClr val="3E3A3A"/>
                </a:solidFill>
                <a:latin typeface="マメロン Bold"/>
                <a:ea typeface="マメロン Bold"/>
              </a:rPr>
              <a:t>6/14​</a:t>
            </a:r>
          </a:p>
        </p:txBody>
      </p:sp>
      <p:sp>
        <p:nvSpPr>
          <p:cNvPr id="27" name="TextBox 27"/>
          <p:cNvSpPr txBox="1"/>
          <p:nvPr/>
        </p:nvSpPr>
        <p:spPr>
          <a:xfrm>
            <a:off x="10294565" y="2910060"/>
            <a:ext cx="4090809" cy="1245597"/>
          </a:xfrm>
          <a:prstGeom prst="rect">
            <a:avLst/>
          </a:prstGeom>
        </p:spPr>
        <p:txBody>
          <a:bodyPr wrap="square" lIns="0" tIns="0" rIns="0" bIns="0" rtlCol="0" anchor="t">
            <a:spAutoFit/>
          </a:bodyPr>
          <a:lstStyle/>
          <a:p>
            <a:pPr algn="ctr">
              <a:lnSpc>
                <a:spcPts val="4900"/>
              </a:lnSpc>
            </a:pPr>
            <a:r>
              <a:rPr lang="ja-JP" altLang="en-US" sz="4000">
                <a:solidFill>
                  <a:srgbClr val="3E3A3A"/>
                </a:solidFill>
                <a:ea typeface="マメロン Bold"/>
              </a:rPr>
              <a:t>プログラム開始</a:t>
            </a:r>
          </a:p>
          <a:p>
            <a:pPr algn="ctr">
              <a:lnSpc>
                <a:spcPts val="4900"/>
              </a:lnSpc>
            </a:pPr>
            <a:r>
              <a:rPr lang="en-US" altLang="en-US" sz="4000" dirty="0">
                <a:solidFill>
                  <a:srgbClr val="3E3A3A"/>
                </a:solidFill>
                <a:latin typeface="マメロン Bold"/>
                <a:ea typeface="マメロン Bold"/>
                <a:cs typeface="Calibri"/>
              </a:rPr>
              <a:t>6</a:t>
            </a:r>
            <a:r>
              <a:rPr lang="en-US" altLang="en-US" sz="4000" dirty="0">
                <a:solidFill>
                  <a:srgbClr val="3E3A3A"/>
                </a:solidFill>
                <a:latin typeface="Calibri"/>
                <a:ea typeface="マメロン Bold"/>
                <a:cs typeface="Calibri"/>
              </a:rPr>
              <a:t>/</a:t>
            </a:r>
            <a:r>
              <a:rPr lang="ja-JP" sz="4000" dirty="0">
                <a:latin typeface="マメロン Bold"/>
                <a:ea typeface="マメロン Bold"/>
                <a:cs typeface="Calibri"/>
              </a:rPr>
              <a:t>17</a:t>
            </a:r>
          </a:p>
        </p:txBody>
      </p:sp>
      <p:sp>
        <p:nvSpPr>
          <p:cNvPr id="28" name="TextBox 28"/>
          <p:cNvSpPr txBox="1"/>
          <p:nvPr/>
        </p:nvSpPr>
        <p:spPr>
          <a:xfrm>
            <a:off x="13543530" y="2928798"/>
            <a:ext cx="3135186" cy="617220"/>
          </a:xfrm>
          <a:prstGeom prst="rect">
            <a:avLst/>
          </a:prstGeom>
        </p:spPr>
        <p:txBody>
          <a:bodyPr wrap="square" lIns="0" tIns="0" rIns="0" bIns="0" rtlCol="0" anchor="t">
            <a:spAutoFit/>
          </a:bodyPr>
          <a:lstStyle/>
          <a:p>
            <a:pPr algn="ctr">
              <a:lnSpc>
                <a:spcPts val="4900"/>
              </a:lnSpc>
            </a:pPr>
            <a:r>
              <a:rPr lang="ja-JP" altLang="en-US" sz="4000">
                <a:solidFill>
                  <a:srgbClr val="3E3A3A"/>
                </a:solidFill>
                <a:ea typeface="マメロン Bold"/>
                <a:cs typeface="Calibri"/>
              </a:rPr>
              <a:t>本日</a:t>
            </a:r>
            <a:endParaRPr lang="ja-JP" altLang="en-US" sz="4000" dirty="0">
              <a:solidFill>
                <a:srgbClr val="3E3A3A"/>
              </a:solidFill>
              <a:ea typeface="マメロン Bold"/>
              <a:cs typeface="Calibri"/>
            </a:endParaRPr>
          </a:p>
        </p:txBody>
      </p:sp>
      <p:sp>
        <p:nvSpPr>
          <p:cNvPr id="29" name="TextBox 29"/>
          <p:cNvSpPr txBox="1"/>
          <p:nvPr/>
        </p:nvSpPr>
        <p:spPr>
          <a:xfrm>
            <a:off x="700322" y="511810"/>
            <a:ext cx="4862042" cy="732188"/>
          </a:xfrm>
          <a:prstGeom prst="rect">
            <a:avLst/>
          </a:prstGeom>
        </p:spPr>
        <p:txBody>
          <a:bodyPr lIns="0" tIns="0" rIns="0" bIns="0" rtlCol="0" anchor="t">
            <a:spAutoFit/>
          </a:bodyPr>
          <a:lstStyle/>
          <a:p>
            <a:pPr algn="ctr">
              <a:lnSpc>
                <a:spcPts val="6019"/>
              </a:lnSpc>
            </a:pPr>
            <a:r>
              <a:rPr lang="ja-JP" altLang="en-US" sz="4250">
                <a:solidFill>
                  <a:srgbClr val="3E3A3A"/>
                </a:solidFill>
                <a:ea typeface="マメロン Bold"/>
                <a:cs typeface="Calibri"/>
              </a:rPr>
              <a:t>開発フロー</a:t>
            </a:r>
            <a:endParaRPr lang="en-US" sz="4250">
              <a:solidFill>
                <a:srgbClr val="3E3A3A"/>
              </a:solidFill>
              <a:ea typeface="マメロン Bold"/>
              <a:cs typeface="Calibri"/>
            </a:endParaRPr>
          </a:p>
        </p:txBody>
      </p:sp>
      <p:sp>
        <p:nvSpPr>
          <p:cNvPr id="30" name="TextBox 30"/>
          <p:cNvSpPr txBox="1"/>
          <p:nvPr/>
        </p:nvSpPr>
        <p:spPr>
          <a:xfrm>
            <a:off x="5600207" y="5245349"/>
            <a:ext cx="530225" cy="3112455"/>
          </a:xfrm>
          <a:prstGeom prst="rect">
            <a:avLst/>
          </a:prstGeom>
        </p:spPr>
        <p:txBody>
          <a:bodyPr lIns="0" tIns="0" rIns="0" bIns="0" rtlCol="0" anchor="t">
            <a:spAutoFit/>
          </a:bodyPr>
          <a:lstStyle/>
          <a:p>
            <a:pPr algn="l">
              <a:lnSpc>
                <a:spcPts val="4900"/>
              </a:lnSpc>
            </a:pPr>
            <a:r>
              <a:rPr lang="ja-JP" altLang="en-US" sz="4000">
                <a:solidFill>
                  <a:srgbClr val="3E3A3A"/>
                </a:solidFill>
                <a:ea typeface="マメロン Bold"/>
                <a:cs typeface="Calibri"/>
              </a:rPr>
              <a:t>概要再形成</a:t>
            </a:r>
            <a:endParaRPr lang="ja-JP" altLang="en-US" sz="4000" dirty="0">
              <a:solidFill>
                <a:srgbClr val="3E3A3A"/>
              </a:solidFill>
              <a:ea typeface="マメロン Bold"/>
              <a:cs typeface="Calibri"/>
            </a:endParaRPr>
          </a:p>
        </p:txBody>
      </p:sp>
      <p:sp>
        <p:nvSpPr>
          <p:cNvPr id="31" name="TextBox 31"/>
          <p:cNvSpPr txBox="1"/>
          <p:nvPr/>
        </p:nvSpPr>
        <p:spPr>
          <a:xfrm>
            <a:off x="8619808" y="5207874"/>
            <a:ext cx="530225" cy="3112455"/>
          </a:xfrm>
          <a:prstGeom prst="rect">
            <a:avLst/>
          </a:prstGeom>
        </p:spPr>
        <p:txBody>
          <a:bodyPr lIns="0" tIns="0" rIns="0" bIns="0" rtlCol="0" anchor="t">
            <a:spAutoFit/>
          </a:bodyPr>
          <a:lstStyle/>
          <a:p>
            <a:pPr>
              <a:lnSpc>
                <a:spcPts val="4900"/>
              </a:lnSpc>
            </a:pPr>
            <a:r>
              <a:rPr lang="ja-JP" altLang="en-US" sz="4000">
                <a:solidFill>
                  <a:srgbClr val="3E3A3A"/>
                </a:solidFill>
                <a:ea typeface="マメロン Bold"/>
              </a:rPr>
              <a:t>外部設計書</a:t>
            </a:r>
            <a:endParaRPr lang="ja-JP" altLang="en-US" sz="4000">
              <a:solidFill>
                <a:srgbClr val="3E3A3A"/>
              </a:solidFill>
              <a:ea typeface="マメロン Bold"/>
              <a:cs typeface="Calibri"/>
            </a:endParaRPr>
          </a:p>
        </p:txBody>
      </p:sp>
      <p:sp>
        <p:nvSpPr>
          <p:cNvPr id="32" name="TextBox 32"/>
          <p:cNvSpPr txBox="1"/>
          <p:nvPr/>
        </p:nvSpPr>
        <p:spPr>
          <a:xfrm>
            <a:off x="12154320" y="5207874"/>
            <a:ext cx="530225" cy="1873975"/>
          </a:xfrm>
          <a:prstGeom prst="rect">
            <a:avLst/>
          </a:prstGeom>
        </p:spPr>
        <p:txBody>
          <a:bodyPr lIns="0" tIns="0" rIns="0" bIns="0" rtlCol="0" anchor="t">
            <a:spAutoFit/>
          </a:bodyPr>
          <a:lstStyle/>
          <a:p>
            <a:pPr algn="l">
              <a:lnSpc>
                <a:spcPts val="4900"/>
              </a:lnSpc>
            </a:pPr>
            <a:r>
              <a:rPr lang="ja-JP" altLang="en-US" sz="4000">
                <a:solidFill>
                  <a:srgbClr val="3E3A3A"/>
                </a:solidFill>
                <a:ea typeface="マメロン Bold"/>
              </a:rPr>
              <a:t>其々の</a:t>
            </a:r>
            <a:endParaRPr lang="ja-JP" altLang="en-US" sz="4000">
              <a:solidFill>
                <a:srgbClr val="3E3A3A"/>
              </a:solidFill>
              <a:ea typeface="マメロン Bold"/>
              <a:cs typeface="Calibri"/>
            </a:endParaRPr>
          </a:p>
        </p:txBody>
      </p:sp>
      <p:grpSp>
        <p:nvGrpSpPr>
          <p:cNvPr id="33" name="Group 33"/>
          <p:cNvGrpSpPr/>
          <p:nvPr/>
        </p:nvGrpSpPr>
        <p:grpSpPr>
          <a:xfrm>
            <a:off x="-1419410" y="8879305"/>
            <a:ext cx="21126818" cy="2430629"/>
            <a:chOff x="0" y="0"/>
            <a:chExt cx="28169094" cy="3298349"/>
          </a:xfrm>
        </p:grpSpPr>
        <p:sp>
          <p:nvSpPr>
            <p:cNvPr id="34" name="Freeform 34"/>
            <p:cNvSpPr/>
            <p:nvPr/>
          </p:nvSpPr>
          <p:spPr>
            <a:xfrm>
              <a:off x="0" y="0"/>
              <a:ext cx="3334727" cy="3298349"/>
            </a:xfrm>
            <a:custGeom>
              <a:avLst/>
              <a:gdLst/>
              <a:ahLst/>
              <a:cxnLst/>
              <a:rect l="l" t="t" r="r" b="b"/>
              <a:pathLst>
                <a:path w="3334727" h="3298349">
                  <a:moveTo>
                    <a:pt x="0" y="0"/>
                  </a:moveTo>
                  <a:lnTo>
                    <a:pt x="3334727" y="0"/>
                  </a:lnTo>
                  <a:lnTo>
                    <a:pt x="3334727" y="3298349"/>
                  </a:lnTo>
                  <a:lnTo>
                    <a:pt x="0" y="3298349"/>
                  </a:lnTo>
                  <a:lnTo>
                    <a:pt x="0" y="0"/>
                  </a:lnTo>
                  <a:close/>
                </a:path>
              </a:pathLst>
            </a:custGeom>
            <a:blipFill>
              <a:blip r:embed="rId3">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ja-JP" altLang="en-US"/>
            </a:p>
          </p:txBody>
        </p:sp>
        <p:sp>
          <p:nvSpPr>
            <p:cNvPr id="35" name="Freeform 35"/>
            <p:cNvSpPr/>
            <p:nvPr/>
          </p:nvSpPr>
          <p:spPr>
            <a:xfrm>
              <a:off x="3547767" y="0"/>
              <a:ext cx="3334727" cy="3298349"/>
            </a:xfrm>
            <a:custGeom>
              <a:avLst/>
              <a:gdLst/>
              <a:ahLst/>
              <a:cxnLst/>
              <a:rect l="l" t="t" r="r" b="b"/>
              <a:pathLst>
                <a:path w="3334727" h="3298349">
                  <a:moveTo>
                    <a:pt x="0" y="0"/>
                  </a:moveTo>
                  <a:lnTo>
                    <a:pt x="3334727" y="0"/>
                  </a:lnTo>
                  <a:lnTo>
                    <a:pt x="3334727" y="3298349"/>
                  </a:lnTo>
                  <a:lnTo>
                    <a:pt x="0" y="3298349"/>
                  </a:lnTo>
                  <a:lnTo>
                    <a:pt x="0" y="0"/>
                  </a:lnTo>
                  <a:close/>
                </a:path>
              </a:pathLst>
            </a:custGeom>
            <a:blipFill>
              <a:blip r:embed="rId3">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36" name="Freeform 36"/>
            <p:cNvSpPr/>
            <p:nvPr/>
          </p:nvSpPr>
          <p:spPr>
            <a:xfrm>
              <a:off x="7095533" y="0"/>
              <a:ext cx="3334727" cy="3298349"/>
            </a:xfrm>
            <a:custGeom>
              <a:avLst/>
              <a:gdLst/>
              <a:ahLst/>
              <a:cxnLst/>
              <a:rect l="l" t="t" r="r" b="b"/>
              <a:pathLst>
                <a:path w="3334727" h="3298349">
                  <a:moveTo>
                    <a:pt x="0" y="0"/>
                  </a:moveTo>
                  <a:lnTo>
                    <a:pt x="3334728" y="0"/>
                  </a:lnTo>
                  <a:lnTo>
                    <a:pt x="3334728" y="3298349"/>
                  </a:lnTo>
                  <a:lnTo>
                    <a:pt x="0" y="3298349"/>
                  </a:lnTo>
                  <a:lnTo>
                    <a:pt x="0" y="0"/>
                  </a:lnTo>
                  <a:close/>
                </a:path>
              </a:pathLst>
            </a:custGeom>
            <a:blipFill>
              <a:blip r:embed="rId3">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ja-JP" altLang="en-US"/>
            </a:p>
          </p:txBody>
        </p:sp>
        <p:sp>
          <p:nvSpPr>
            <p:cNvPr id="37" name="Freeform 37"/>
            <p:cNvSpPr/>
            <p:nvPr/>
          </p:nvSpPr>
          <p:spPr>
            <a:xfrm>
              <a:off x="10643300" y="0"/>
              <a:ext cx="3334727" cy="3298349"/>
            </a:xfrm>
            <a:custGeom>
              <a:avLst/>
              <a:gdLst/>
              <a:ahLst/>
              <a:cxnLst/>
              <a:rect l="l" t="t" r="r" b="b"/>
              <a:pathLst>
                <a:path w="3334727" h="3298349">
                  <a:moveTo>
                    <a:pt x="0" y="0"/>
                  </a:moveTo>
                  <a:lnTo>
                    <a:pt x="3334728" y="0"/>
                  </a:lnTo>
                  <a:lnTo>
                    <a:pt x="3334728" y="3298349"/>
                  </a:lnTo>
                  <a:lnTo>
                    <a:pt x="0" y="3298349"/>
                  </a:lnTo>
                  <a:lnTo>
                    <a:pt x="0" y="0"/>
                  </a:lnTo>
                  <a:close/>
                </a:path>
              </a:pathLst>
            </a:custGeom>
            <a:blipFill>
              <a:blip r:embed="rId3">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ja-JP" altLang="en-US"/>
            </a:p>
          </p:txBody>
        </p:sp>
        <p:sp>
          <p:nvSpPr>
            <p:cNvPr id="38" name="Freeform 38"/>
            <p:cNvSpPr/>
            <p:nvPr/>
          </p:nvSpPr>
          <p:spPr>
            <a:xfrm>
              <a:off x="14191067" y="0"/>
              <a:ext cx="3334727" cy="3298349"/>
            </a:xfrm>
            <a:custGeom>
              <a:avLst/>
              <a:gdLst/>
              <a:ahLst/>
              <a:cxnLst/>
              <a:rect l="l" t="t" r="r" b="b"/>
              <a:pathLst>
                <a:path w="3334727" h="3298349">
                  <a:moveTo>
                    <a:pt x="0" y="0"/>
                  </a:moveTo>
                  <a:lnTo>
                    <a:pt x="3334727" y="0"/>
                  </a:lnTo>
                  <a:lnTo>
                    <a:pt x="3334727" y="3298349"/>
                  </a:lnTo>
                  <a:lnTo>
                    <a:pt x="0" y="3298349"/>
                  </a:lnTo>
                  <a:lnTo>
                    <a:pt x="0" y="0"/>
                  </a:lnTo>
                  <a:close/>
                </a:path>
              </a:pathLst>
            </a:custGeom>
            <a:blipFill>
              <a:blip r:embed="rId3">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ja-JP" altLang="en-US"/>
            </a:p>
          </p:txBody>
        </p:sp>
        <p:sp>
          <p:nvSpPr>
            <p:cNvPr id="39" name="Freeform 39"/>
            <p:cNvSpPr/>
            <p:nvPr/>
          </p:nvSpPr>
          <p:spPr>
            <a:xfrm>
              <a:off x="17738834" y="0"/>
              <a:ext cx="3334727" cy="3298349"/>
            </a:xfrm>
            <a:custGeom>
              <a:avLst/>
              <a:gdLst/>
              <a:ahLst/>
              <a:cxnLst/>
              <a:rect l="l" t="t" r="r" b="b"/>
              <a:pathLst>
                <a:path w="3334727" h="3298349">
                  <a:moveTo>
                    <a:pt x="0" y="0"/>
                  </a:moveTo>
                  <a:lnTo>
                    <a:pt x="3334727" y="0"/>
                  </a:lnTo>
                  <a:lnTo>
                    <a:pt x="3334727" y="3298349"/>
                  </a:lnTo>
                  <a:lnTo>
                    <a:pt x="0" y="3298349"/>
                  </a:lnTo>
                  <a:lnTo>
                    <a:pt x="0" y="0"/>
                  </a:lnTo>
                  <a:close/>
                </a:path>
              </a:pathLst>
            </a:custGeom>
            <a:blipFill>
              <a:blip r:embed="rId3">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ja-JP" altLang="en-US"/>
            </a:p>
          </p:txBody>
        </p:sp>
        <p:sp>
          <p:nvSpPr>
            <p:cNvPr id="40" name="Freeform 40"/>
            <p:cNvSpPr/>
            <p:nvPr/>
          </p:nvSpPr>
          <p:spPr>
            <a:xfrm>
              <a:off x="21286600" y="0"/>
              <a:ext cx="3334727" cy="3298349"/>
            </a:xfrm>
            <a:custGeom>
              <a:avLst/>
              <a:gdLst/>
              <a:ahLst/>
              <a:cxnLst/>
              <a:rect l="l" t="t" r="r" b="b"/>
              <a:pathLst>
                <a:path w="3334727" h="3298349">
                  <a:moveTo>
                    <a:pt x="0" y="0"/>
                  </a:moveTo>
                  <a:lnTo>
                    <a:pt x="3334728" y="0"/>
                  </a:lnTo>
                  <a:lnTo>
                    <a:pt x="3334728" y="3298349"/>
                  </a:lnTo>
                  <a:lnTo>
                    <a:pt x="0" y="3298349"/>
                  </a:lnTo>
                  <a:lnTo>
                    <a:pt x="0" y="0"/>
                  </a:lnTo>
                  <a:close/>
                </a:path>
              </a:pathLst>
            </a:custGeom>
            <a:blipFill>
              <a:blip r:embed="rId3">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ja-JP" altLang="en-US"/>
            </a:p>
          </p:txBody>
        </p:sp>
        <p:sp>
          <p:nvSpPr>
            <p:cNvPr id="41" name="Freeform 41"/>
            <p:cNvSpPr/>
            <p:nvPr/>
          </p:nvSpPr>
          <p:spPr>
            <a:xfrm>
              <a:off x="24834367" y="0"/>
              <a:ext cx="3334727" cy="3298349"/>
            </a:xfrm>
            <a:custGeom>
              <a:avLst/>
              <a:gdLst/>
              <a:ahLst/>
              <a:cxnLst/>
              <a:rect l="l" t="t" r="r" b="b"/>
              <a:pathLst>
                <a:path w="3334727" h="3298349">
                  <a:moveTo>
                    <a:pt x="0" y="0"/>
                  </a:moveTo>
                  <a:lnTo>
                    <a:pt x="3334728" y="0"/>
                  </a:lnTo>
                  <a:lnTo>
                    <a:pt x="3334728" y="3298349"/>
                  </a:lnTo>
                  <a:lnTo>
                    <a:pt x="0" y="3298349"/>
                  </a:lnTo>
                  <a:lnTo>
                    <a:pt x="0" y="0"/>
                  </a:lnTo>
                  <a:close/>
                </a:path>
              </a:pathLst>
            </a:custGeom>
            <a:blipFill>
              <a:blip r:embed="rId3">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ja-JP" altLang="en-US"/>
            </a:p>
          </p:txBody>
        </p:sp>
      </p:grpSp>
      <p:sp>
        <p:nvSpPr>
          <p:cNvPr id="53" name="TextBox 30">
            <a:extLst>
              <a:ext uri="{FF2B5EF4-FFF2-40B4-BE49-F238E27FC236}">
                <a16:creationId xmlns:a16="http://schemas.microsoft.com/office/drawing/2014/main" id="{42A4FF63-2D1D-B1AA-DD1C-01DAF5687929}"/>
              </a:ext>
            </a:extLst>
          </p:cNvPr>
          <p:cNvSpPr txBox="1"/>
          <p:nvPr/>
        </p:nvSpPr>
        <p:spPr>
          <a:xfrm>
            <a:off x="2848262" y="5207874"/>
            <a:ext cx="530225" cy="3112455"/>
          </a:xfrm>
          <a:prstGeom prst="rect">
            <a:avLst/>
          </a:prstGeom>
        </p:spPr>
        <p:txBody>
          <a:bodyPr wrap="square" lIns="0" tIns="0" rIns="0" bIns="0" rtlCol="0" anchor="t">
            <a:spAutoFit/>
          </a:bodyPr>
          <a:lstStyle/>
          <a:p>
            <a:pPr algn="l">
              <a:lnSpc>
                <a:spcPts val="4900"/>
              </a:lnSpc>
            </a:pPr>
            <a:r>
              <a:rPr lang="ja-JP" altLang="en-US" sz="4000">
                <a:solidFill>
                  <a:srgbClr val="3E3A3A"/>
                </a:solidFill>
                <a:ea typeface="マメロン Bold"/>
              </a:rPr>
              <a:t>アプリ概要​</a:t>
            </a:r>
            <a:endParaRPr lang="ja-JP" altLang="en-US" sz="4000">
              <a:solidFill>
                <a:srgbClr val="3E3A3A"/>
              </a:solidFill>
              <a:ea typeface="マメロン Bold"/>
              <a:cs typeface="Calibri"/>
            </a:endParaRPr>
          </a:p>
        </p:txBody>
      </p:sp>
      <p:sp>
        <p:nvSpPr>
          <p:cNvPr id="54" name="TextBox 31">
            <a:extLst>
              <a:ext uri="{FF2B5EF4-FFF2-40B4-BE49-F238E27FC236}">
                <a16:creationId xmlns:a16="http://schemas.microsoft.com/office/drawing/2014/main" id="{352EC686-529A-5C92-240B-5873A9839A4B}"/>
              </a:ext>
            </a:extLst>
          </p:cNvPr>
          <p:cNvSpPr txBox="1"/>
          <p:nvPr/>
        </p:nvSpPr>
        <p:spPr>
          <a:xfrm>
            <a:off x="9275128" y="5207874"/>
            <a:ext cx="530225" cy="3112455"/>
          </a:xfrm>
          <a:prstGeom prst="rect">
            <a:avLst/>
          </a:prstGeom>
        </p:spPr>
        <p:txBody>
          <a:bodyPr lIns="0" tIns="0" rIns="0" bIns="0" rtlCol="0" anchor="t">
            <a:spAutoFit/>
          </a:bodyPr>
          <a:lstStyle/>
          <a:p>
            <a:pPr>
              <a:lnSpc>
                <a:spcPts val="4900"/>
              </a:lnSpc>
            </a:pPr>
            <a:r>
              <a:rPr lang="ja-JP" altLang="en-US" sz="4000">
                <a:solidFill>
                  <a:srgbClr val="3E3A3A"/>
                </a:solidFill>
                <a:ea typeface="マメロン Bold"/>
              </a:rPr>
              <a:t>内部設計書</a:t>
            </a:r>
            <a:endParaRPr lang="ja-JP" altLang="en-US" sz="4000">
              <a:solidFill>
                <a:srgbClr val="3E3A3A"/>
              </a:solidFill>
              <a:ea typeface="マメロン Bold"/>
              <a:cs typeface="Calibri"/>
            </a:endParaRPr>
          </a:p>
        </p:txBody>
      </p:sp>
      <p:sp>
        <p:nvSpPr>
          <p:cNvPr id="55" name="TextBox 31">
            <a:extLst>
              <a:ext uri="{FF2B5EF4-FFF2-40B4-BE49-F238E27FC236}">
                <a16:creationId xmlns:a16="http://schemas.microsoft.com/office/drawing/2014/main" id="{BEBFF62F-BA22-ECFD-DE91-3A49A464A7F4}"/>
              </a:ext>
            </a:extLst>
          </p:cNvPr>
          <p:cNvSpPr txBox="1"/>
          <p:nvPr/>
        </p:nvSpPr>
        <p:spPr>
          <a:xfrm>
            <a:off x="11637328" y="5238354"/>
            <a:ext cx="530225" cy="3112455"/>
          </a:xfrm>
          <a:prstGeom prst="rect">
            <a:avLst/>
          </a:prstGeom>
        </p:spPr>
        <p:txBody>
          <a:bodyPr lIns="0" tIns="0" rIns="0" bIns="0" rtlCol="0" anchor="t">
            <a:spAutoFit/>
          </a:bodyPr>
          <a:lstStyle/>
          <a:p>
            <a:pPr>
              <a:lnSpc>
                <a:spcPts val="4900"/>
              </a:lnSpc>
            </a:pPr>
            <a:r>
              <a:rPr lang="ja-JP" altLang="en-US" sz="4000">
                <a:solidFill>
                  <a:srgbClr val="3E3A3A"/>
                </a:solidFill>
                <a:ea typeface="マメロン Bold"/>
              </a:rPr>
              <a:t>担当タスク</a:t>
            </a:r>
            <a:endParaRPr lang="ja-JP" altLang="en-US" sz="4000">
              <a:solidFill>
                <a:srgbClr val="3E3A3A"/>
              </a:solidFill>
              <a:ea typeface="マメロン Bold"/>
              <a:cs typeface="Calibri"/>
            </a:endParaRPr>
          </a:p>
        </p:txBody>
      </p:sp>
      <p:sp>
        <p:nvSpPr>
          <p:cNvPr id="44" name="TextBox 30">
            <a:extLst>
              <a:ext uri="{FF2B5EF4-FFF2-40B4-BE49-F238E27FC236}">
                <a16:creationId xmlns:a16="http://schemas.microsoft.com/office/drawing/2014/main" id="{7312AE4F-713A-E5BE-7EAD-680234F87FC9}"/>
              </a:ext>
            </a:extLst>
          </p:cNvPr>
          <p:cNvSpPr txBox="1"/>
          <p:nvPr/>
        </p:nvSpPr>
        <p:spPr>
          <a:xfrm>
            <a:off x="6124862" y="5245349"/>
            <a:ext cx="530225" cy="1873975"/>
          </a:xfrm>
          <a:prstGeom prst="rect">
            <a:avLst/>
          </a:prstGeom>
        </p:spPr>
        <p:txBody>
          <a:bodyPr lIns="0" tIns="0" rIns="0" bIns="0" rtlCol="0" anchor="t">
            <a:spAutoFit/>
          </a:bodyPr>
          <a:lstStyle/>
          <a:p>
            <a:pPr algn="l">
              <a:lnSpc>
                <a:spcPts val="4900"/>
              </a:lnSpc>
            </a:pPr>
            <a:r>
              <a:rPr lang="ja-JP" altLang="en-US" sz="4000">
                <a:solidFill>
                  <a:srgbClr val="3E3A3A"/>
                </a:solidFill>
                <a:ea typeface="マメロン Bold"/>
                <a:cs typeface="Calibri"/>
              </a:rPr>
              <a:t>白紙化</a:t>
            </a:r>
            <a:endParaRPr lang="ja-JP" altLang="en-US" sz="4000" dirty="0">
              <a:solidFill>
                <a:srgbClr val="3E3A3A"/>
              </a:solidFill>
              <a:ea typeface="マメロン Bold"/>
              <a:cs typeface="Calibri"/>
            </a:endParaRPr>
          </a:p>
        </p:txBody>
      </p:sp>
    </p:spTree>
    <p:extLst>
      <p:ext uri="{BB962C8B-B14F-4D97-AF65-F5344CB8AC3E}">
        <p14:creationId xmlns:p14="http://schemas.microsoft.com/office/powerpoint/2010/main" val="7398726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3229" y="627362"/>
            <a:ext cx="5116227" cy="993176"/>
            <a:chOff x="0" y="0"/>
            <a:chExt cx="1347484" cy="261577"/>
          </a:xfrm>
        </p:grpSpPr>
        <p:sp>
          <p:nvSpPr>
            <p:cNvPr id="3" name="Freeform 3"/>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4" name="TextBox 4"/>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sp>
        <p:nvSpPr>
          <p:cNvPr id="6" name="Freeform 6"/>
          <p:cNvSpPr/>
          <p:nvPr/>
        </p:nvSpPr>
        <p:spPr>
          <a:xfrm>
            <a:off x="9412636" y="3346605"/>
            <a:ext cx="3127967" cy="312796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DE8"/>
          </a:solidFill>
          <a:ln w="38100" cap="sq">
            <a:solidFill>
              <a:schemeClr val="bg1">
                <a:lumMod val="75000"/>
              </a:schemeClr>
            </a:solidFill>
            <a:prstDash val="solid"/>
            <a:miter/>
          </a:ln>
        </p:spPr>
        <p:txBody>
          <a:bodyPr/>
          <a:lstStyle/>
          <a:p>
            <a:endParaRPr lang="ja-JP" altLang="en-US"/>
          </a:p>
        </p:txBody>
      </p:sp>
      <p:grpSp>
        <p:nvGrpSpPr>
          <p:cNvPr id="8" name="Group 8"/>
          <p:cNvGrpSpPr/>
          <p:nvPr/>
        </p:nvGrpSpPr>
        <p:grpSpPr>
          <a:xfrm>
            <a:off x="5911226" y="3346605"/>
            <a:ext cx="3127967" cy="312796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DE8"/>
            </a:solidFill>
            <a:ln w="38100" cap="sq">
              <a:solidFill>
                <a:srgbClr val="3E3A3A"/>
              </a:solidFill>
              <a:prstDash val="solid"/>
              <a:miter/>
            </a:ln>
          </p:spPr>
          <p:txBody>
            <a:bodyPr/>
            <a:lstStyle/>
            <a:p>
              <a:endParaRPr lang="ja-JP" alt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marL="0" lvl="0" indent="0" algn="ctr">
                <a:lnSpc>
                  <a:spcPts val="2100"/>
                </a:lnSpc>
                <a:spcBef>
                  <a:spcPct val="0"/>
                </a:spcBef>
              </a:pPr>
              <a:endParaRPr/>
            </a:p>
          </p:txBody>
        </p:sp>
      </p:grpSp>
      <p:sp>
        <p:nvSpPr>
          <p:cNvPr id="12" name="Freeform 12"/>
          <p:cNvSpPr/>
          <p:nvPr/>
        </p:nvSpPr>
        <p:spPr>
          <a:xfrm>
            <a:off x="2409817" y="3346605"/>
            <a:ext cx="3127967" cy="312796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DE8"/>
          </a:solidFill>
          <a:ln w="38100" cap="sq">
            <a:solidFill>
              <a:schemeClr val="bg1">
                <a:lumMod val="75000"/>
              </a:schemeClr>
            </a:solidFill>
            <a:prstDash val="solid"/>
            <a:miter/>
          </a:ln>
        </p:spPr>
        <p:txBody>
          <a:bodyPr/>
          <a:lstStyle/>
          <a:p>
            <a:endParaRPr lang="ja-JP" altLang="en-US"/>
          </a:p>
        </p:txBody>
      </p:sp>
      <p:sp>
        <p:nvSpPr>
          <p:cNvPr id="18" name="Freeform 18"/>
          <p:cNvSpPr/>
          <p:nvPr/>
        </p:nvSpPr>
        <p:spPr>
          <a:xfrm>
            <a:off x="12953927" y="3346605"/>
            <a:ext cx="3127967" cy="312796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DE8"/>
          </a:solidFill>
          <a:ln w="38100" cap="sq">
            <a:solidFill>
              <a:schemeClr val="bg1">
                <a:lumMod val="75000"/>
              </a:schemeClr>
            </a:solidFill>
            <a:prstDash val="solid"/>
            <a:miter/>
          </a:ln>
        </p:spPr>
        <p:txBody>
          <a:bodyPr/>
          <a:lstStyle/>
          <a:p>
            <a:endParaRPr lang="ja-JP" altLang="en-US"/>
          </a:p>
        </p:txBody>
      </p:sp>
      <p:sp>
        <p:nvSpPr>
          <p:cNvPr id="21" name="Freeform 21"/>
          <p:cNvSpPr/>
          <p:nvPr/>
        </p:nvSpPr>
        <p:spPr>
          <a:xfrm>
            <a:off x="14340695" y="5217766"/>
            <a:ext cx="1741199" cy="5040314"/>
          </a:xfrm>
          <a:custGeom>
            <a:avLst/>
            <a:gdLst/>
            <a:ahLst/>
            <a:cxnLst/>
            <a:rect l="l" t="t" r="r" b="b"/>
            <a:pathLst>
              <a:path w="2104625" h="6092337">
                <a:moveTo>
                  <a:pt x="0" y="0"/>
                </a:moveTo>
                <a:lnTo>
                  <a:pt x="2104625" y="0"/>
                </a:lnTo>
                <a:lnTo>
                  <a:pt x="2104625" y="6092337"/>
                </a:lnTo>
                <a:lnTo>
                  <a:pt x="0" y="60923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22" name="Freeform 22"/>
          <p:cNvSpPr/>
          <p:nvPr/>
        </p:nvSpPr>
        <p:spPr>
          <a:xfrm>
            <a:off x="-2462368" y="647309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23" name="TextBox 23"/>
          <p:cNvSpPr txBox="1"/>
          <p:nvPr/>
        </p:nvSpPr>
        <p:spPr>
          <a:xfrm>
            <a:off x="5728296" y="4596262"/>
            <a:ext cx="3501410" cy="612284"/>
          </a:xfrm>
          <a:prstGeom prst="rect">
            <a:avLst/>
          </a:prstGeom>
        </p:spPr>
        <p:txBody>
          <a:bodyPr lIns="0" tIns="0" rIns="0" bIns="0" rtlCol="0" anchor="t">
            <a:spAutoFit/>
          </a:bodyPr>
          <a:lstStyle/>
          <a:p>
            <a:pPr algn="ctr">
              <a:lnSpc>
                <a:spcPts val="5040"/>
              </a:lnSpc>
              <a:spcBef>
                <a:spcPct val="0"/>
              </a:spcBef>
            </a:pPr>
            <a:r>
              <a:rPr lang="en-US" altLang="ja-JP" sz="3600" dirty="0" err="1">
                <a:solidFill>
                  <a:srgbClr val="3E3A3A"/>
                </a:solidFill>
                <a:ea typeface="マメロン Bold"/>
                <a:cs typeface="Calibri"/>
              </a:rPr>
              <a:t>ペルソナ</a:t>
            </a:r>
          </a:p>
        </p:txBody>
      </p:sp>
      <p:sp>
        <p:nvSpPr>
          <p:cNvPr id="24" name="TextBox 24"/>
          <p:cNvSpPr txBox="1"/>
          <p:nvPr/>
        </p:nvSpPr>
        <p:spPr>
          <a:xfrm>
            <a:off x="700322" y="511810"/>
            <a:ext cx="4862042" cy="938530"/>
          </a:xfrm>
          <a:prstGeom prst="rect">
            <a:avLst/>
          </a:prstGeom>
        </p:spPr>
        <p:txBody>
          <a:bodyPr lIns="0" tIns="0" rIns="0" bIns="0" rtlCol="0" anchor="t">
            <a:spAutoFit/>
          </a:bodyPr>
          <a:lstStyle/>
          <a:p>
            <a:pPr algn="ctr">
              <a:lnSpc>
                <a:spcPts val="6019"/>
              </a:lnSpc>
            </a:pPr>
            <a:r>
              <a:rPr lang="en-US" sz="4299">
                <a:solidFill>
                  <a:srgbClr val="3E3A3A"/>
                </a:solidFill>
                <a:ea typeface="マメロン Bold"/>
              </a:rPr>
              <a:t>事業内容</a:t>
            </a:r>
          </a:p>
        </p:txBody>
      </p:sp>
      <p:sp>
        <p:nvSpPr>
          <p:cNvPr id="25" name="TextBox 25"/>
          <p:cNvSpPr txBox="1"/>
          <p:nvPr/>
        </p:nvSpPr>
        <p:spPr>
          <a:xfrm>
            <a:off x="9229705" y="4596262"/>
            <a:ext cx="3501410" cy="615233"/>
          </a:xfrm>
          <a:prstGeom prst="rect">
            <a:avLst/>
          </a:prstGeom>
        </p:spPr>
        <p:txBody>
          <a:bodyPr lIns="0" tIns="0" rIns="0" bIns="0" rtlCol="0" anchor="t">
            <a:spAutoFit/>
          </a:bodyPr>
          <a:lstStyle/>
          <a:p>
            <a:pPr algn="ctr">
              <a:lnSpc>
                <a:spcPts val="5040"/>
              </a:lnSpc>
            </a:pPr>
            <a:r>
              <a:rPr lang="ja-JP" altLang="en-US" sz="3600">
                <a:solidFill>
                  <a:schemeClr val="bg1">
                    <a:lumMod val="75000"/>
                  </a:schemeClr>
                </a:solidFill>
                <a:latin typeface="マメロン Bold"/>
                <a:ea typeface="マメロン Bold"/>
              </a:rPr>
              <a:t>目的と概要</a:t>
            </a:r>
            <a:endParaRPr lang="en-US" sz="3600">
              <a:solidFill>
                <a:schemeClr val="bg1">
                  <a:lumMod val="75000"/>
                </a:schemeClr>
              </a:solidFill>
              <a:latin typeface="マメロン Bold"/>
              <a:ea typeface="マメロン Bold"/>
            </a:endParaRPr>
          </a:p>
        </p:txBody>
      </p:sp>
      <p:sp>
        <p:nvSpPr>
          <p:cNvPr id="26" name="TextBox 26"/>
          <p:cNvSpPr txBox="1"/>
          <p:nvPr/>
        </p:nvSpPr>
        <p:spPr>
          <a:xfrm>
            <a:off x="12771872" y="4494452"/>
            <a:ext cx="3501410" cy="612284"/>
          </a:xfrm>
          <a:prstGeom prst="rect">
            <a:avLst/>
          </a:prstGeom>
        </p:spPr>
        <p:txBody>
          <a:bodyPr lIns="0" tIns="0" rIns="0" bIns="0" rtlCol="0" anchor="t">
            <a:spAutoFit/>
          </a:bodyPr>
          <a:lstStyle/>
          <a:p>
            <a:pPr algn="ctr">
              <a:lnSpc>
                <a:spcPts val="5040"/>
              </a:lnSpc>
            </a:pPr>
            <a:r>
              <a:rPr lang="ja-JP" altLang="en-US" sz="3600">
                <a:solidFill>
                  <a:schemeClr val="bg1">
                    <a:lumMod val="75000"/>
                  </a:schemeClr>
                </a:solidFill>
                <a:ea typeface="マメロン Bold"/>
                <a:cs typeface="Calibri"/>
              </a:rPr>
              <a:t>本アプリ機能</a:t>
            </a:r>
            <a:endParaRPr lang="en-US" sz="3600">
              <a:solidFill>
                <a:schemeClr val="bg1">
                  <a:lumMod val="75000"/>
                </a:schemeClr>
              </a:solidFill>
              <a:ea typeface="マメロン Bold"/>
              <a:cs typeface="Calibri"/>
            </a:endParaRPr>
          </a:p>
        </p:txBody>
      </p:sp>
      <p:sp>
        <p:nvSpPr>
          <p:cNvPr id="27" name="TextBox 27"/>
          <p:cNvSpPr txBox="1"/>
          <p:nvPr/>
        </p:nvSpPr>
        <p:spPr>
          <a:xfrm>
            <a:off x="2251680" y="4605482"/>
            <a:ext cx="3501410" cy="612284"/>
          </a:xfrm>
          <a:prstGeom prst="rect">
            <a:avLst/>
          </a:prstGeom>
        </p:spPr>
        <p:txBody>
          <a:bodyPr lIns="0" tIns="0" rIns="0" bIns="0" rtlCol="0" anchor="t">
            <a:spAutoFit/>
          </a:bodyPr>
          <a:lstStyle/>
          <a:p>
            <a:pPr algn="ctr">
              <a:lnSpc>
                <a:spcPts val="5040"/>
              </a:lnSpc>
            </a:pPr>
            <a:r>
              <a:rPr lang="ja-JP" altLang="en-US" sz="3600" dirty="0">
                <a:solidFill>
                  <a:schemeClr val="bg1">
                    <a:lumMod val="75000"/>
                  </a:schemeClr>
                </a:solidFill>
                <a:ea typeface="マメロン Bold"/>
                <a:cs typeface="Calibri"/>
              </a:rPr>
              <a:t>開発フロー</a:t>
            </a:r>
            <a:endParaRPr lang="en-US" sz="3600" dirty="0">
              <a:solidFill>
                <a:schemeClr val="bg1">
                  <a:lumMod val="75000"/>
                </a:schemeClr>
              </a:solidFill>
              <a:ea typeface="マメロン Bold"/>
              <a:cs typeface="Calibri"/>
            </a:endParaRPr>
          </a:p>
        </p:txBody>
      </p:sp>
      <p:sp>
        <p:nvSpPr>
          <p:cNvPr id="28" name="Freeform 28"/>
          <p:cNvSpPr/>
          <p:nvPr/>
        </p:nvSpPr>
        <p:spPr>
          <a:xfrm rot="-10800000">
            <a:off x="-2462368" y="373770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29" name="Freeform 29"/>
          <p:cNvSpPr/>
          <p:nvPr/>
        </p:nvSpPr>
        <p:spPr>
          <a:xfrm>
            <a:off x="-2462368" y="-30089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30" name="Freeform 30"/>
          <p:cNvSpPr/>
          <p:nvPr/>
        </p:nvSpPr>
        <p:spPr>
          <a:xfrm rot="-10800000">
            <a:off x="16005839" y="-30089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31" name="Freeform 31"/>
          <p:cNvSpPr/>
          <p:nvPr/>
        </p:nvSpPr>
        <p:spPr>
          <a:xfrm>
            <a:off x="16005839" y="243449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
        <p:nvSpPr>
          <p:cNvPr id="32" name="Freeform 32"/>
          <p:cNvSpPr/>
          <p:nvPr/>
        </p:nvSpPr>
        <p:spPr>
          <a:xfrm rot="-10800000">
            <a:off x="16005839" y="647309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Tree>
    <p:extLst>
      <p:ext uri="{BB962C8B-B14F-4D97-AF65-F5344CB8AC3E}">
        <p14:creationId xmlns:p14="http://schemas.microsoft.com/office/powerpoint/2010/main" val="2579359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6200000">
            <a:off x="7871300" y="276946"/>
            <a:ext cx="10966176" cy="9860108"/>
            <a:chOff x="0" y="0"/>
            <a:chExt cx="2136441" cy="1920956"/>
          </a:xfrm>
        </p:grpSpPr>
        <p:sp>
          <p:nvSpPr>
            <p:cNvPr id="3" name="Freeform 3"/>
            <p:cNvSpPr/>
            <p:nvPr/>
          </p:nvSpPr>
          <p:spPr>
            <a:xfrm>
              <a:off x="0" y="0"/>
              <a:ext cx="2136441" cy="1920956"/>
            </a:xfrm>
            <a:custGeom>
              <a:avLst/>
              <a:gdLst/>
              <a:ahLst/>
              <a:cxnLst/>
              <a:rect l="l" t="t" r="r" b="b"/>
              <a:pathLst>
                <a:path w="2136441" h="1920956">
                  <a:moveTo>
                    <a:pt x="0" y="0"/>
                  </a:moveTo>
                  <a:lnTo>
                    <a:pt x="2136441" y="0"/>
                  </a:lnTo>
                  <a:lnTo>
                    <a:pt x="2136441" y="1920956"/>
                  </a:lnTo>
                  <a:lnTo>
                    <a:pt x="0" y="1920956"/>
                  </a:lnTo>
                  <a:close/>
                </a:path>
              </a:pathLst>
            </a:custGeom>
            <a:solidFill>
              <a:srgbClr val="FFFDE8"/>
            </a:solidFill>
          </p:spPr>
          <p:txBody>
            <a:bodyPr/>
            <a:lstStyle/>
            <a:p>
              <a:endParaRPr lang="ja-JP" altLang="en-US"/>
            </a:p>
          </p:txBody>
        </p:sp>
        <p:sp>
          <p:nvSpPr>
            <p:cNvPr id="4" name="TextBox 4"/>
            <p:cNvSpPr txBox="1"/>
            <p:nvPr/>
          </p:nvSpPr>
          <p:spPr>
            <a:xfrm>
              <a:off x="0" y="-28575"/>
              <a:ext cx="2136441" cy="1949531"/>
            </a:xfrm>
            <a:prstGeom prst="rect">
              <a:avLst/>
            </a:prstGeom>
          </p:spPr>
          <p:txBody>
            <a:bodyPr lIns="50800" tIns="50800" rIns="50800" bIns="50800" rtlCol="0" anchor="ctr"/>
            <a:lstStyle/>
            <a:p>
              <a:pPr algn="ctr">
                <a:lnSpc>
                  <a:spcPts val="1960"/>
                </a:lnSpc>
              </a:pPr>
              <a:endParaRPr/>
            </a:p>
          </p:txBody>
        </p:sp>
      </p:grpSp>
      <p:grpSp>
        <p:nvGrpSpPr>
          <p:cNvPr id="8" name="Group 8"/>
          <p:cNvGrpSpPr/>
          <p:nvPr/>
        </p:nvGrpSpPr>
        <p:grpSpPr>
          <a:xfrm>
            <a:off x="573229" y="627362"/>
            <a:ext cx="5116227" cy="993176"/>
            <a:chOff x="0" y="0"/>
            <a:chExt cx="1347484" cy="261577"/>
          </a:xfrm>
        </p:grpSpPr>
        <p:sp>
          <p:nvSpPr>
            <p:cNvPr id="9" name="Freeform 9"/>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10" name="TextBox 10"/>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sp>
        <p:nvSpPr>
          <p:cNvPr id="11" name="Freeform 11"/>
          <p:cNvSpPr/>
          <p:nvPr/>
        </p:nvSpPr>
        <p:spPr>
          <a:xfrm>
            <a:off x="-3324943" y="5261849"/>
            <a:ext cx="5481689" cy="5421889"/>
          </a:xfrm>
          <a:custGeom>
            <a:avLst/>
            <a:gdLst/>
            <a:ahLst/>
            <a:cxnLst/>
            <a:rect l="l" t="t" r="r" b="b"/>
            <a:pathLst>
              <a:path w="5481689" h="5421889">
                <a:moveTo>
                  <a:pt x="0" y="0"/>
                </a:moveTo>
                <a:lnTo>
                  <a:pt x="5481689" y="0"/>
                </a:lnTo>
                <a:lnTo>
                  <a:pt x="5481689" y="5421889"/>
                </a:lnTo>
                <a:lnTo>
                  <a:pt x="0" y="5421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3" name="Freeform 13"/>
          <p:cNvSpPr/>
          <p:nvPr/>
        </p:nvSpPr>
        <p:spPr>
          <a:xfrm>
            <a:off x="13253086" y="-3354855"/>
            <a:ext cx="5481689" cy="5421889"/>
          </a:xfrm>
          <a:custGeom>
            <a:avLst/>
            <a:gdLst/>
            <a:ahLst/>
            <a:cxnLst/>
            <a:rect l="l" t="t" r="r" b="b"/>
            <a:pathLst>
              <a:path w="5481689" h="5421889">
                <a:moveTo>
                  <a:pt x="0" y="0"/>
                </a:moveTo>
                <a:lnTo>
                  <a:pt x="5481689" y="0"/>
                </a:lnTo>
                <a:lnTo>
                  <a:pt x="5481689" y="5421889"/>
                </a:lnTo>
                <a:lnTo>
                  <a:pt x="0" y="5421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6" name="TextBox 16"/>
          <p:cNvSpPr txBox="1"/>
          <p:nvPr/>
        </p:nvSpPr>
        <p:spPr>
          <a:xfrm>
            <a:off x="700322" y="511810"/>
            <a:ext cx="4862042" cy="732188"/>
          </a:xfrm>
          <a:prstGeom prst="rect">
            <a:avLst/>
          </a:prstGeom>
        </p:spPr>
        <p:txBody>
          <a:bodyPr lIns="0" tIns="0" rIns="0" bIns="0" rtlCol="0" anchor="t">
            <a:spAutoFit/>
          </a:bodyPr>
          <a:lstStyle/>
          <a:p>
            <a:pPr algn="ctr">
              <a:lnSpc>
                <a:spcPts val="6019"/>
              </a:lnSpc>
            </a:pPr>
            <a:r>
              <a:rPr lang="ja-JP" altLang="en-US" sz="4250">
                <a:solidFill>
                  <a:srgbClr val="3E3A3A"/>
                </a:solidFill>
                <a:ea typeface="マメロン Bold"/>
                <a:cs typeface="Calibri"/>
              </a:rPr>
              <a:t>プロフィール</a:t>
            </a:r>
            <a:endParaRPr lang="ja-JP" altLang="en-US" sz="4250" dirty="0">
              <a:solidFill>
                <a:srgbClr val="3E3A3A"/>
              </a:solidFill>
              <a:ea typeface="マメロン Bold"/>
              <a:cs typeface="Calibri"/>
            </a:endParaRPr>
          </a:p>
        </p:txBody>
      </p:sp>
      <p:sp>
        <p:nvSpPr>
          <p:cNvPr id="20" name="TextBox 15">
            <a:extLst>
              <a:ext uri="{FF2B5EF4-FFF2-40B4-BE49-F238E27FC236}">
                <a16:creationId xmlns:a16="http://schemas.microsoft.com/office/drawing/2014/main" id="{5E233F56-04F1-93FA-B057-9E7AACDFCA92}"/>
              </a:ext>
            </a:extLst>
          </p:cNvPr>
          <p:cNvSpPr txBox="1"/>
          <p:nvPr/>
        </p:nvSpPr>
        <p:spPr>
          <a:xfrm>
            <a:off x="8132654" y="1831369"/>
            <a:ext cx="10234677" cy="6933119"/>
          </a:xfrm>
          <a:prstGeom prst="rect">
            <a:avLst/>
          </a:prstGeom>
        </p:spPr>
        <p:txBody>
          <a:bodyPr wrap="square" lIns="0" tIns="0" rIns="0" bIns="0" rtlCol="0" anchor="t">
            <a:spAutoFit/>
          </a:bodyPr>
          <a:lstStyle/>
          <a:p>
            <a:pPr algn="ctr">
              <a:lnSpc>
                <a:spcPts val="9099"/>
              </a:lnSpc>
            </a:pPr>
            <a:r>
              <a:rPr lang="ja-JP" altLang="en-US" sz="4000">
                <a:solidFill>
                  <a:srgbClr val="3E3A3A"/>
                </a:solidFill>
                <a:latin typeface="マメロン Bold"/>
                <a:ea typeface="マメロン Bold"/>
              </a:rPr>
              <a:t>【パーソナル情報】</a:t>
            </a:r>
            <a:endParaRPr lang="ja-JP" altLang="en-US" sz="4000" dirty="0">
              <a:solidFill>
                <a:srgbClr val="3E3A3A"/>
              </a:solidFill>
              <a:latin typeface="マメロン Bold"/>
              <a:ea typeface="マメロン Bold"/>
            </a:endParaRPr>
          </a:p>
          <a:p>
            <a:pPr algn="ctr">
              <a:lnSpc>
                <a:spcPts val="9099"/>
              </a:lnSpc>
            </a:pPr>
            <a:r>
              <a:rPr lang="ja-JP" altLang="en-US" sz="5400" b="1">
                <a:solidFill>
                  <a:srgbClr val="3E3A3A"/>
                </a:solidFill>
                <a:latin typeface="マメロン Bold"/>
                <a:ea typeface="マメロン Bold"/>
              </a:rPr>
              <a:t>氏名</a:t>
            </a:r>
            <a:r>
              <a:rPr lang="en-US" sz="5400" b="1" dirty="0">
                <a:solidFill>
                  <a:srgbClr val="3E3A3A"/>
                </a:solidFill>
                <a:latin typeface="マメロン Bold"/>
                <a:ea typeface="マメロン Bold"/>
              </a:rPr>
              <a:t>：</a:t>
            </a:r>
            <a:r>
              <a:rPr lang="ja-JP" altLang="en-US" sz="5400" b="1">
                <a:solidFill>
                  <a:srgbClr val="3E3A3A"/>
                </a:solidFill>
                <a:latin typeface="マメロン Bold"/>
                <a:ea typeface="マメロン Bold"/>
              </a:rPr>
              <a:t>樋口久雄</a:t>
            </a:r>
            <a:endParaRPr lang="en-US" sz="5400" b="1">
              <a:solidFill>
                <a:srgbClr val="3E3A3A"/>
              </a:solidFill>
              <a:latin typeface="マメロン Bold"/>
              <a:ea typeface="マメロン Bold"/>
            </a:endParaRPr>
          </a:p>
          <a:p>
            <a:pPr algn="ctr">
              <a:lnSpc>
                <a:spcPts val="9099"/>
              </a:lnSpc>
            </a:pPr>
            <a:r>
              <a:rPr lang="ja-JP" altLang="en-US" sz="4000">
                <a:solidFill>
                  <a:srgbClr val="3E3A3A"/>
                </a:solidFill>
                <a:latin typeface="マメロン Bold"/>
                <a:ea typeface="マメロン Bold"/>
              </a:rPr>
              <a:t>年齢</a:t>
            </a:r>
            <a:r>
              <a:rPr lang="en-US" sz="4000" dirty="0">
                <a:solidFill>
                  <a:srgbClr val="3E3A3A"/>
                </a:solidFill>
                <a:latin typeface="マメロン Bold"/>
                <a:ea typeface="マメロン Bold"/>
              </a:rPr>
              <a:t>：25 </a:t>
            </a:r>
            <a:r>
              <a:rPr lang="en-US" altLang="ja-JP" sz="4000" dirty="0">
                <a:solidFill>
                  <a:srgbClr val="3E3A3A"/>
                </a:solidFill>
                <a:latin typeface="マメロン Bold"/>
                <a:ea typeface="マメロン Bold"/>
              </a:rPr>
              <a:t>/ </a:t>
            </a:r>
            <a:r>
              <a:rPr lang="ja-JP" altLang="en-US" sz="4000">
                <a:solidFill>
                  <a:srgbClr val="3E3A3A"/>
                </a:solidFill>
                <a:latin typeface="マメロン Bold"/>
                <a:ea typeface="マメロン Bold"/>
              </a:rPr>
              <a:t>性別</a:t>
            </a:r>
            <a:r>
              <a:rPr lang="en-US" sz="4000" dirty="0">
                <a:solidFill>
                  <a:srgbClr val="3E3A3A"/>
                </a:solidFill>
                <a:latin typeface="マメロン Bold"/>
                <a:ea typeface="マメロン Bold"/>
              </a:rPr>
              <a:t>：</a:t>
            </a:r>
            <a:r>
              <a:rPr lang="ja-JP" altLang="en-US" sz="4000">
                <a:solidFill>
                  <a:srgbClr val="3E3A3A"/>
                </a:solidFill>
                <a:latin typeface="マメロン Bold"/>
                <a:ea typeface="マメロン Bold"/>
              </a:rPr>
              <a:t>男 / 職業</a:t>
            </a:r>
            <a:r>
              <a:rPr lang="en-US" sz="4000" dirty="0">
                <a:solidFill>
                  <a:srgbClr val="3E3A3A"/>
                </a:solidFill>
                <a:latin typeface="マメロン Bold"/>
                <a:ea typeface="マメロン Bold"/>
              </a:rPr>
              <a:t>：</a:t>
            </a:r>
            <a:r>
              <a:rPr lang="ja-JP" altLang="en-US" sz="4000">
                <a:solidFill>
                  <a:srgbClr val="3E3A3A"/>
                </a:solidFill>
                <a:latin typeface="マメロン Bold"/>
                <a:ea typeface="マメロン Bold"/>
              </a:rPr>
              <a:t>講師</a:t>
            </a:r>
            <a:endParaRPr lang="en-US" altLang="ja-JP" sz="4000">
              <a:solidFill>
                <a:srgbClr val="3E3A3A"/>
              </a:solidFill>
              <a:latin typeface="マメロン Bold"/>
              <a:ea typeface="マメロン Bold"/>
            </a:endParaRPr>
          </a:p>
          <a:p>
            <a:pPr algn="ctr">
              <a:lnSpc>
                <a:spcPts val="9099"/>
              </a:lnSpc>
            </a:pPr>
            <a:r>
              <a:rPr lang="ja-JP" altLang="en-US" sz="4000">
                <a:solidFill>
                  <a:srgbClr val="3E3A3A"/>
                </a:solidFill>
                <a:latin typeface="マメロン Bold"/>
                <a:ea typeface="マメロン Bold"/>
              </a:rPr>
              <a:t>住居：東京(世田谷)、一人暮らし</a:t>
            </a:r>
            <a:endParaRPr lang="en-US" altLang="ja-JP" sz="4000" dirty="0" err="1">
              <a:solidFill>
                <a:srgbClr val="3E3A3A"/>
              </a:solidFill>
              <a:latin typeface="マメロン Bold"/>
              <a:ea typeface="マメロン Bold"/>
            </a:endParaRPr>
          </a:p>
          <a:p>
            <a:pPr algn="ctr">
              <a:lnSpc>
                <a:spcPts val="9099"/>
              </a:lnSpc>
            </a:pPr>
            <a:r>
              <a:rPr lang="ja-JP" altLang="en-US" sz="4000">
                <a:solidFill>
                  <a:srgbClr val="3E3A3A"/>
                </a:solidFill>
                <a:latin typeface="マメロン Bold"/>
                <a:ea typeface="マメロン Bold"/>
              </a:rPr>
              <a:t>家族：独身、妹が</a:t>
            </a:r>
            <a:r>
              <a:rPr lang="en-US" sz="4000" dirty="0">
                <a:solidFill>
                  <a:srgbClr val="3E3A3A"/>
                </a:solidFill>
                <a:latin typeface="マメロン Bold"/>
                <a:ea typeface="マメロン Bold"/>
              </a:rPr>
              <a:t>2</a:t>
            </a:r>
            <a:r>
              <a:rPr lang="ja-JP" altLang="en-US" sz="4000">
                <a:solidFill>
                  <a:srgbClr val="3E3A3A"/>
                </a:solidFill>
                <a:latin typeface="マメロン Bold"/>
                <a:ea typeface="マメロン Bold"/>
              </a:rPr>
              <a:t>人</a:t>
            </a:r>
            <a:endParaRPr lang="en-US" sz="4000" dirty="0">
              <a:solidFill>
                <a:srgbClr val="3E3A3A"/>
              </a:solidFill>
              <a:latin typeface="マメロン Bold"/>
              <a:ea typeface="マメロン Bold"/>
            </a:endParaRPr>
          </a:p>
          <a:p>
            <a:pPr algn="ctr">
              <a:lnSpc>
                <a:spcPts val="9099"/>
              </a:lnSpc>
            </a:pPr>
            <a:r>
              <a:rPr lang="ja-JP" altLang="en-US" sz="4000">
                <a:solidFill>
                  <a:srgbClr val="3E3A3A"/>
                </a:solidFill>
                <a:latin typeface="マメロン Bold"/>
                <a:ea typeface="マメロン Bold"/>
              </a:rPr>
              <a:t>趣味：散歩、サーフィン、プロレス鑑賞</a:t>
            </a:r>
            <a:endParaRPr lang="en-US" altLang="ja-JP" sz="4000" dirty="0">
              <a:solidFill>
                <a:srgbClr val="3E3A3A"/>
              </a:solidFill>
              <a:latin typeface="マメロン Bold"/>
              <a:ea typeface="マメロン Bold"/>
            </a:endParaRPr>
          </a:p>
        </p:txBody>
      </p:sp>
      <p:pic>
        <p:nvPicPr>
          <p:cNvPr id="21" name="図 20">
            <a:extLst>
              <a:ext uri="{FF2B5EF4-FFF2-40B4-BE49-F238E27FC236}">
                <a16:creationId xmlns:a16="http://schemas.microsoft.com/office/drawing/2014/main" id="{A9E9E87C-93EE-7774-1411-2B6985DDADA5}"/>
              </a:ext>
            </a:extLst>
          </p:cNvPr>
          <p:cNvPicPr>
            <a:picLocks noChangeAspect="1"/>
          </p:cNvPicPr>
          <p:nvPr/>
        </p:nvPicPr>
        <p:blipFill rotWithShape="1">
          <a:blip r:embed="rId5"/>
          <a:srcRect l="16126" t="9436" r="14713" b="-277"/>
          <a:stretch/>
        </p:blipFill>
        <p:spPr>
          <a:xfrm>
            <a:off x="2493603" y="1838349"/>
            <a:ext cx="5727259" cy="73872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Freeform 12"/>
          <p:cNvSpPr/>
          <p:nvPr/>
        </p:nvSpPr>
        <p:spPr>
          <a:xfrm>
            <a:off x="1045145" y="4722468"/>
            <a:ext cx="2105832" cy="4535832"/>
          </a:xfrm>
          <a:custGeom>
            <a:avLst/>
            <a:gdLst/>
            <a:ahLst/>
            <a:cxnLst/>
            <a:rect l="l" t="t" r="r" b="b"/>
            <a:pathLst>
              <a:path w="2345493" h="5512912">
                <a:moveTo>
                  <a:pt x="0" y="0"/>
                </a:moveTo>
                <a:lnTo>
                  <a:pt x="2345493" y="0"/>
                </a:lnTo>
                <a:lnTo>
                  <a:pt x="2345493" y="5512912"/>
                </a:lnTo>
                <a:lnTo>
                  <a:pt x="0" y="551291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ja-JP" altLang="en-US"/>
          </a:p>
        </p:txBody>
      </p:sp>
    </p:spTree>
    <p:extLst>
      <p:ext uri="{BB962C8B-B14F-4D97-AF65-F5344CB8AC3E}">
        <p14:creationId xmlns:p14="http://schemas.microsoft.com/office/powerpoint/2010/main" val="26762526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369331">
            <a:off x="-2394127" y="-4368026"/>
            <a:ext cx="19769378" cy="7022997"/>
            <a:chOff x="0" y="0"/>
            <a:chExt cx="3851489" cy="1368227"/>
          </a:xfrm>
        </p:grpSpPr>
        <p:sp>
          <p:nvSpPr>
            <p:cNvPr id="3" name="Freeform 3"/>
            <p:cNvSpPr/>
            <p:nvPr/>
          </p:nvSpPr>
          <p:spPr>
            <a:xfrm>
              <a:off x="0" y="0"/>
              <a:ext cx="3851489" cy="1368227"/>
            </a:xfrm>
            <a:custGeom>
              <a:avLst/>
              <a:gdLst/>
              <a:ahLst/>
              <a:cxnLst/>
              <a:rect l="l" t="t" r="r" b="b"/>
              <a:pathLst>
                <a:path w="3851489" h="1368227">
                  <a:moveTo>
                    <a:pt x="0" y="0"/>
                  </a:moveTo>
                  <a:lnTo>
                    <a:pt x="3851489" y="0"/>
                  </a:lnTo>
                  <a:lnTo>
                    <a:pt x="3851489" y="1368227"/>
                  </a:lnTo>
                  <a:lnTo>
                    <a:pt x="0" y="1368227"/>
                  </a:lnTo>
                  <a:close/>
                </a:path>
              </a:pathLst>
            </a:custGeom>
            <a:solidFill>
              <a:srgbClr val="FFFDE8"/>
            </a:solidFill>
          </p:spPr>
          <p:txBody>
            <a:bodyPr/>
            <a:lstStyle/>
            <a:p>
              <a:endParaRPr lang="ja-JP" altLang="en-US" dirty="0"/>
            </a:p>
          </p:txBody>
        </p:sp>
        <p:sp>
          <p:nvSpPr>
            <p:cNvPr id="4" name="TextBox 4"/>
            <p:cNvSpPr txBox="1"/>
            <p:nvPr/>
          </p:nvSpPr>
          <p:spPr>
            <a:xfrm>
              <a:off x="0" y="-28575"/>
              <a:ext cx="3851489" cy="1396802"/>
            </a:xfrm>
            <a:prstGeom prst="rect">
              <a:avLst/>
            </a:prstGeom>
          </p:spPr>
          <p:txBody>
            <a:bodyPr lIns="50800" tIns="50800" rIns="50800" bIns="50800" rtlCol="0" anchor="ctr"/>
            <a:lstStyle/>
            <a:p>
              <a:pPr algn="ctr">
                <a:lnSpc>
                  <a:spcPts val="1960"/>
                </a:lnSpc>
              </a:pPr>
              <a:endParaRPr/>
            </a:p>
          </p:txBody>
        </p:sp>
      </p:grpSp>
      <p:sp>
        <p:nvSpPr>
          <p:cNvPr id="5" name="Freeform 5"/>
          <p:cNvSpPr/>
          <p:nvPr/>
        </p:nvSpPr>
        <p:spPr>
          <a:xfrm rot="-10800000">
            <a:off x="11642177" y="-2060988"/>
            <a:ext cx="7240366" cy="7240366"/>
          </a:xfrm>
          <a:custGeom>
            <a:avLst/>
            <a:gdLst/>
            <a:ahLst/>
            <a:cxnLst/>
            <a:rect l="l" t="t" r="r" b="b"/>
            <a:pathLst>
              <a:path w="7240366" h="7240366">
                <a:moveTo>
                  <a:pt x="0" y="0"/>
                </a:moveTo>
                <a:lnTo>
                  <a:pt x="7240367" y="0"/>
                </a:lnTo>
                <a:lnTo>
                  <a:pt x="7240367" y="7240367"/>
                </a:lnTo>
                <a:lnTo>
                  <a:pt x="0" y="72403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6" name="Freeform 6"/>
          <p:cNvSpPr/>
          <p:nvPr/>
        </p:nvSpPr>
        <p:spPr>
          <a:xfrm>
            <a:off x="-1614346" y="4041249"/>
            <a:ext cx="7613992" cy="7613992"/>
          </a:xfrm>
          <a:custGeom>
            <a:avLst/>
            <a:gdLst/>
            <a:ahLst/>
            <a:cxnLst/>
            <a:rect l="l" t="t" r="r" b="b"/>
            <a:pathLst>
              <a:path w="7613992" h="7613992">
                <a:moveTo>
                  <a:pt x="0" y="0"/>
                </a:moveTo>
                <a:lnTo>
                  <a:pt x="7613992" y="0"/>
                </a:lnTo>
                <a:lnTo>
                  <a:pt x="7613992" y="7613991"/>
                </a:lnTo>
                <a:lnTo>
                  <a:pt x="0" y="76139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grpSp>
        <p:nvGrpSpPr>
          <p:cNvPr id="8" name="Group 8"/>
          <p:cNvGrpSpPr/>
          <p:nvPr/>
        </p:nvGrpSpPr>
        <p:grpSpPr>
          <a:xfrm>
            <a:off x="6184919" y="2356029"/>
            <a:ext cx="5918162" cy="904858"/>
            <a:chOff x="0" y="0"/>
            <a:chExt cx="2096934" cy="330704"/>
          </a:xfrm>
        </p:grpSpPr>
        <p:sp>
          <p:nvSpPr>
            <p:cNvPr id="9" name="Freeform 9"/>
            <p:cNvSpPr/>
            <p:nvPr/>
          </p:nvSpPr>
          <p:spPr>
            <a:xfrm>
              <a:off x="0" y="0"/>
              <a:ext cx="2096934" cy="330704"/>
            </a:xfrm>
            <a:custGeom>
              <a:avLst/>
              <a:gdLst/>
              <a:ahLst/>
              <a:cxnLst/>
              <a:rect l="l" t="t" r="r" b="b"/>
              <a:pathLst>
                <a:path w="2096934" h="330704">
                  <a:moveTo>
                    <a:pt x="153387" y="0"/>
                  </a:moveTo>
                  <a:lnTo>
                    <a:pt x="1943547" y="0"/>
                  </a:lnTo>
                  <a:cubicBezTo>
                    <a:pt x="2028260" y="0"/>
                    <a:pt x="2096934" y="68674"/>
                    <a:pt x="2096934" y="153387"/>
                  </a:cubicBezTo>
                  <a:lnTo>
                    <a:pt x="2096934" y="177316"/>
                  </a:lnTo>
                  <a:cubicBezTo>
                    <a:pt x="2096934" y="217997"/>
                    <a:pt x="2080773" y="257012"/>
                    <a:pt x="2052008" y="285777"/>
                  </a:cubicBezTo>
                  <a:cubicBezTo>
                    <a:pt x="2023242" y="314543"/>
                    <a:pt x="1984228" y="330704"/>
                    <a:pt x="1943547" y="330704"/>
                  </a:cubicBezTo>
                  <a:lnTo>
                    <a:pt x="153387" y="330704"/>
                  </a:lnTo>
                  <a:cubicBezTo>
                    <a:pt x="68674" y="330704"/>
                    <a:pt x="0" y="262030"/>
                    <a:pt x="0" y="177316"/>
                  </a:cubicBezTo>
                  <a:lnTo>
                    <a:pt x="0" y="153387"/>
                  </a:lnTo>
                  <a:cubicBezTo>
                    <a:pt x="0" y="68674"/>
                    <a:pt x="68674" y="0"/>
                    <a:pt x="153387" y="0"/>
                  </a:cubicBezTo>
                  <a:close/>
                </a:path>
              </a:pathLst>
            </a:custGeom>
            <a:solidFill>
              <a:srgbClr val="FFF13F"/>
            </a:solidFill>
          </p:spPr>
          <p:txBody>
            <a:bodyPr/>
            <a:lstStyle/>
            <a:p>
              <a:endParaRPr lang="ja-JP" altLang="en-US"/>
            </a:p>
          </p:txBody>
        </p:sp>
        <p:sp>
          <p:nvSpPr>
            <p:cNvPr id="10" name="TextBox 10"/>
            <p:cNvSpPr txBox="1"/>
            <p:nvPr/>
          </p:nvSpPr>
          <p:spPr>
            <a:xfrm>
              <a:off x="0" y="-85725"/>
              <a:ext cx="2096934" cy="416429"/>
            </a:xfrm>
            <a:prstGeom prst="rect">
              <a:avLst/>
            </a:prstGeom>
          </p:spPr>
          <p:txBody>
            <a:bodyPr lIns="50800" tIns="50800" rIns="50800" bIns="50800" rtlCol="0" anchor="ctr"/>
            <a:lstStyle/>
            <a:p>
              <a:pPr algn="ctr">
                <a:lnSpc>
                  <a:spcPts val="1857"/>
                </a:lnSpc>
              </a:pPr>
              <a:endParaRPr/>
            </a:p>
          </p:txBody>
        </p:sp>
      </p:grpSp>
      <p:sp>
        <p:nvSpPr>
          <p:cNvPr id="13" name="TextBox 13"/>
          <p:cNvSpPr txBox="1"/>
          <p:nvPr/>
        </p:nvSpPr>
        <p:spPr>
          <a:xfrm>
            <a:off x="6187476" y="2240606"/>
            <a:ext cx="6039090" cy="663002"/>
          </a:xfrm>
          <a:prstGeom prst="rect">
            <a:avLst/>
          </a:prstGeom>
        </p:spPr>
        <p:txBody>
          <a:bodyPr wrap="square" lIns="0" tIns="0" rIns="0" bIns="0" rtlCol="0" anchor="t">
            <a:spAutoFit/>
          </a:bodyPr>
          <a:lstStyle/>
          <a:p>
            <a:pPr algn="ctr">
              <a:lnSpc>
                <a:spcPts val="5402"/>
              </a:lnSpc>
            </a:pPr>
            <a:r>
              <a:rPr lang="ja-JP" altLang="en-US" sz="3850" dirty="0">
                <a:solidFill>
                  <a:srgbClr val="3E3A3A"/>
                </a:solidFill>
                <a:latin typeface="マメロン Bold"/>
                <a:ea typeface="マメロン Bold"/>
              </a:rPr>
              <a:t>リアルタイム板書アプリ</a:t>
            </a:r>
            <a:endParaRPr lang="en-US" sz="3850" dirty="0">
              <a:solidFill>
                <a:srgbClr val="3E3A3A"/>
              </a:solidFill>
              <a:latin typeface="マメロン Bold"/>
              <a:ea typeface="マメロン Bold"/>
            </a:endParaRPr>
          </a:p>
        </p:txBody>
      </p:sp>
      <p:grpSp>
        <p:nvGrpSpPr>
          <p:cNvPr id="14" name="Group 14"/>
          <p:cNvGrpSpPr/>
          <p:nvPr/>
        </p:nvGrpSpPr>
        <p:grpSpPr>
          <a:xfrm rot="-1369331">
            <a:off x="10574710" y="8548994"/>
            <a:ext cx="9430277" cy="3375325"/>
            <a:chOff x="0" y="0"/>
            <a:chExt cx="1837216" cy="657584"/>
          </a:xfrm>
        </p:grpSpPr>
        <p:sp>
          <p:nvSpPr>
            <p:cNvPr id="15" name="Freeform 15"/>
            <p:cNvSpPr/>
            <p:nvPr/>
          </p:nvSpPr>
          <p:spPr>
            <a:xfrm>
              <a:off x="0" y="0"/>
              <a:ext cx="1837216" cy="657584"/>
            </a:xfrm>
            <a:custGeom>
              <a:avLst/>
              <a:gdLst/>
              <a:ahLst/>
              <a:cxnLst/>
              <a:rect l="l" t="t" r="r" b="b"/>
              <a:pathLst>
                <a:path w="1837216" h="657584">
                  <a:moveTo>
                    <a:pt x="0" y="0"/>
                  </a:moveTo>
                  <a:lnTo>
                    <a:pt x="1837216" y="0"/>
                  </a:lnTo>
                  <a:lnTo>
                    <a:pt x="1837216" y="657584"/>
                  </a:lnTo>
                  <a:lnTo>
                    <a:pt x="0" y="657584"/>
                  </a:lnTo>
                  <a:close/>
                </a:path>
              </a:pathLst>
            </a:custGeom>
            <a:solidFill>
              <a:srgbClr val="FFFDE8"/>
            </a:solidFill>
          </p:spPr>
          <p:txBody>
            <a:bodyPr/>
            <a:lstStyle/>
            <a:p>
              <a:endParaRPr lang="ja-JP" altLang="en-US"/>
            </a:p>
          </p:txBody>
        </p:sp>
        <p:sp>
          <p:nvSpPr>
            <p:cNvPr id="16" name="TextBox 16"/>
            <p:cNvSpPr txBox="1"/>
            <p:nvPr/>
          </p:nvSpPr>
          <p:spPr>
            <a:xfrm>
              <a:off x="0" y="-28575"/>
              <a:ext cx="1837216" cy="686159"/>
            </a:xfrm>
            <a:prstGeom prst="rect">
              <a:avLst/>
            </a:prstGeom>
          </p:spPr>
          <p:txBody>
            <a:bodyPr lIns="50800" tIns="50800" rIns="50800" bIns="50800" rtlCol="0" anchor="ctr"/>
            <a:lstStyle/>
            <a:p>
              <a:pPr algn="ctr">
                <a:lnSpc>
                  <a:spcPts val="1960"/>
                </a:lnSpc>
              </a:pPr>
              <a:endParaRPr/>
            </a:p>
          </p:txBody>
        </p:sp>
      </p:grpSp>
      <p:pic>
        <p:nvPicPr>
          <p:cNvPr id="19" name="図 18" descr="テキスト&#10;&#10;低い精度で">
            <a:extLst>
              <a:ext uri="{FF2B5EF4-FFF2-40B4-BE49-F238E27FC236}">
                <a16:creationId xmlns:a16="http://schemas.microsoft.com/office/drawing/2014/main" id="{EE32F1A2-9969-E050-596D-74A3664CC8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3738" y="3256948"/>
            <a:ext cx="10305663" cy="5048235"/>
          </a:xfrm>
          <a:prstGeom prst="rect">
            <a:avLst/>
          </a:prstGeom>
        </p:spPr>
      </p:pic>
      <p:sp>
        <p:nvSpPr>
          <p:cNvPr id="12" name="TextBox 12"/>
          <p:cNvSpPr txBox="1"/>
          <p:nvPr/>
        </p:nvSpPr>
        <p:spPr>
          <a:xfrm>
            <a:off x="15261403" y="8953500"/>
            <a:ext cx="1750444" cy="601831"/>
          </a:xfrm>
          <a:prstGeom prst="rect">
            <a:avLst/>
          </a:prstGeom>
        </p:spPr>
        <p:txBody>
          <a:bodyPr wrap="square" lIns="0" tIns="0" rIns="0" bIns="0" rtlCol="0" anchor="t">
            <a:spAutoFit/>
          </a:bodyPr>
          <a:lstStyle/>
          <a:p>
            <a:pPr algn="l">
              <a:lnSpc>
                <a:spcPts val="4899"/>
              </a:lnSpc>
            </a:pPr>
            <a:r>
              <a:rPr lang="en-US" altLang="ja-JP" sz="3499" dirty="0">
                <a:solidFill>
                  <a:srgbClr val="3E3A3A"/>
                </a:solidFill>
                <a:latin typeface="マメロン Bold"/>
                <a:ea typeface="マメロン Bold"/>
              </a:rPr>
              <a:t>knight</a:t>
            </a:r>
            <a:endParaRPr lang="en-US" sz="3499" dirty="0">
              <a:solidFill>
                <a:srgbClr val="3E3A3A"/>
              </a:solidFill>
              <a:latin typeface="マメロン Bold"/>
              <a:ea typeface="マメロン Bold"/>
            </a:endParaRPr>
          </a:p>
        </p:txBody>
      </p:sp>
    </p:spTree>
    <p:extLst>
      <p:ext uri="{BB962C8B-B14F-4D97-AF65-F5344CB8AC3E}">
        <p14:creationId xmlns:p14="http://schemas.microsoft.com/office/powerpoint/2010/main" val="75228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6200000">
            <a:off x="5721526" y="-1409208"/>
            <a:ext cx="6822802" cy="13778968"/>
            <a:chOff x="0" y="0"/>
            <a:chExt cx="2136441" cy="1920956"/>
          </a:xfrm>
        </p:grpSpPr>
        <p:sp>
          <p:nvSpPr>
            <p:cNvPr id="3" name="Freeform 3"/>
            <p:cNvSpPr/>
            <p:nvPr/>
          </p:nvSpPr>
          <p:spPr>
            <a:xfrm>
              <a:off x="0" y="0"/>
              <a:ext cx="2136441" cy="1920956"/>
            </a:xfrm>
            <a:prstGeom prst="flowChartConnector">
              <a:avLst/>
            </a:prstGeom>
            <a:solidFill>
              <a:srgbClr val="FFFDE8"/>
            </a:solidFill>
          </p:spPr>
          <p:txBody>
            <a:bodyPr/>
            <a:lstStyle/>
            <a:p>
              <a:endParaRPr lang="ja-JP" altLang="en-US"/>
            </a:p>
          </p:txBody>
        </p:sp>
        <p:sp>
          <p:nvSpPr>
            <p:cNvPr id="4" name="TextBox 4"/>
            <p:cNvSpPr txBox="1"/>
            <p:nvPr/>
          </p:nvSpPr>
          <p:spPr>
            <a:xfrm>
              <a:off x="0" y="-28575"/>
              <a:ext cx="2136441" cy="1949531"/>
            </a:xfrm>
            <a:prstGeom prst="flowChartConnector">
              <a:avLst/>
            </a:prstGeom>
          </p:spPr>
          <p:txBody>
            <a:bodyPr lIns="50800" tIns="50800" rIns="50800" bIns="50800" rtlCol="0" anchor="ctr"/>
            <a:lstStyle/>
            <a:p>
              <a:pPr algn="ctr">
                <a:lnSpc>
                  <a:spcPts val="1960"/>
                </a:lnSpc>
              </a:pPr>
              <a:endParaRPr/>
            </a:p>
          </p:txBody>
        </p:sp>
      </p:grpSp>
      <p:sp>
        <p:nvSpPr>
          <p:cNvPr id="5" name="Freeform 5"/>
          <p:cNvSpPr/>
          <p:nvPr/>
        </p:nvSpPr>
        <p:spPr>
          <a:xfrm>
            <a:off x="-711648" y="6974103"/>
            <a:ext cx="4046501" cy="3663922"/>
          </a:xfrm>
          <a:custGeom>
            <a:avLst/>
            <a:gdLst/>
            <a:ahLst/>
            <a:cxnLst/>
            <a:rect l="l" t="t" r="r" b="b"/>
            <a:pathLst>
              <a:path w="4046501" h="3663922">
                <a:moveTo>
                  <a:pt x="0" y="0"/>
                </a:moveTo>
                <a:lnTo>
                  <a:pt x="4046501" y="0"/>
                </a:lnTo>
                <a:lnTo>
                  <a:pt x="4046501" y="3663922"/>
                </a:lnTo>
                <a:lnTo>
                  <a:pt x="0" y="36639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grpSp>
        <p:nvGrpSpPr>
          <p:cNvPr id="11" name="Group 11"/>
          <p:cNvGrpSpPr/>
          <p:nvPr/>
        </p:nvGrpSpPr>
        <p:grpSpPr>
          <a:xfrm>
            <a:off x="573229" y="627362"/>
            <a:ext cx="5116227" cy="993176"/>
            <a:chOff x="0" y="0"/>
            <a:chExt cx="1347484" cy="261577"/>
          </a:xfrm>
        </p:grpSpPr>
        <p:sp>
          <p:nvSpPr>
            <p:cNvPr id="12" name="Freeform 12"/>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13" name="TextBox 13"/>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sp>
        <p:nvSpPr>
          <p:cNvPr id="14" name="Freeform 14"/>
          <p:cNvSpPr/>
          <p:nvPr/>
        </p:nvSpPr>
        <p:spPr>
          <a:xfrm>
            <a:off x="701686" y="3291208"/>
            <a:ext cx="2534258" cy="5856479"/>
          </a:xfrm>
          <a:custGeom>
            <a:avLst/>
            <a:gdLst/>
            <a:ahLst/>
            <a:cxnLst/>
            <a:rect l="l" t="t" r="r" b="b"/>
            <a:pathLst>
              <a:path w="2534258" h="5856479">
                <a:moveTo>
                  <a:pt x="0" y="0"/>
                </a:moveTo>
                <a:lnTo>
                  <a:pt x="2534258" y="0"/>
                </a:lnTo>
                <a:lnTo>
                  <a:pt x="2534258" y="5856479"/>
                </a:lnTo>
                <a:lnTo>
                  <a:pt x="0" y="58564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ja-JP" altLang="en-US"/>
          </a:p>
        </p:txBody>
      </p:sp>
      <p:sp>
        <p:nvSpPr>
          <p:cNvPr id="15" name="Freeform 15"/>
          <p:cNvSpPr/>
          <p:nvPr/>
        </p:nvSpPr>
        <p:spPr>
          <a:xfrm rot="-10800000">
            <a:off x="14480935" y="-187188"/>
            <a:ext cx="4046501" cy="3663922"/>
          </a:xfrm>
          <a:custGeom>
            <a:avLst/>
            <a:gdLst/>
            <a:ahLst/>
            <a:cxnLst/>
            <a:rect l="l" t="t" r="r" b="b"/>
            <a:pathLst>
              <a:path w="4046501" h="3663922">
                <a:moveTo>
                  <a:pt x="0" y="0"/>
                </a:moveTo>
                <a:lnTo>
                  <a:pt x="4046501" y="0"/>
                </a:lnTo>
                <a:lnTo>
                  <a:pt x="4046501" y="3663922"/>
                </a:lnTo>
                <a:lnTo>
                  <a:pt x="0" y="36639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6" name="TextBox 16"/>
          <p:cNvSpPr txBox="1"/>
          <p:nvPr/>
        </p:nvSpPr>
        <p:spPr>
          <a:xfrm>
            <a:off x="700322" y="511810"/>
            <a:ext cx="4862042" cy="732188"/>
          </a:xfrm>
          <a:prstGeom prst="rect">
            <a:avLst/>
          </a:prstGeom>
        </p:spPr>
        <p:txBody>
          <a:bodyPr lIns="0" tIns="0" rIns="0" bIns="0" rtlCol="0" anchor="t">
            <a:spAutoFit/>
          </a:bodyPr>
          <a:lstStyle/>
          <a:p>
            <a:pPr algn="ctr">
              <a:lnSpc>
                <a:spcPts val="6019"/>
              </a:lnSpc>
            </a:pPr>
            <a:r>
              <a:rPr lang="ja-JP" altLang="en-US" sz="4250">
                <a:solidFill>
                  <a:srgbClr val="3E3A3A"/>
                </a:solidFill>
                <a:ea typeface="マメロン Bold"/>
                <a:cs typeface="Calibri"/>
              </a:rPr>
              <a:t>欲求</a:t>
            </a:r>
          </a:p>
        </p:txBody>
      </p:sp>
      <p:sp>
        <p:nvSpPr>
          <p:cNvPr id="17" name="TextBox 15">
            <a:extLst>
              <a:ext uri="{FF2B5EF4-FFF2-40B4-BE49-F238E27FC236}">
                <a16:creationId xmlns:a16="http://schemas.microsoft.com/office/drawing/2014/main" id="{94493622-DB53-BAB7-D907-A242BCFA321F}"/>
              </a:ext>
            </a:extLst>
          </p:cNvPr>
          <p:cNvSpPr txBox="1"/>
          <p:nvPr/>
        </p:nvSpPr>
        <p:spPr>
          <a:xfrm>
            <a:off x="5097894" y="15682340"/>
            <a:ext cx="7266565" cy="685937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9099"/>
              </a:lnSpc>
            </a:pPr>
            <a:r>
              <a:rPr lang="ja-JP" altLang="en-US" sz="4000">
                <a:solidFill>
                  <a:srgbClr val="3E3A3A"/>
                </a:solidFill>
                <a:latin typeface="マメロン Bold"/>
                <a:ea typeface="マメロン Bold"/>
              </a:rPr>
              <a:t>【エピソード】</a:t>
            </a:r>
            <a:endParaRPr lang="ja-JP" sz="4000"/>
          </a:p>
          <a:p>
            <a:pPr algn="ctr">
              <a:lnSpc>
                <a:spcPts val="9099"/>
              </a:lnSpc>
            </a:pPr>
            <a:r>
              <a:rPr lang="ja-JP" altLang="en-US" sz="4000">
                <a:solidFill>
                  <a:srgbClr val="3E3A3A"/>
                </a:solidFill>
                <a:latin typeface="マメロン Bold"/>
                <a:ea typeface="マメロン Bold"/>
              </a:rPr>
              <a:t>職歴：転職</a:t>
            </a:r>
            <a:endParaRPr lang="ja-JP" altLang="en-US" sz="4000" dirty="0">
              <a:solidFill>
                <a:srgbClr val="3E3A3A"/>
              </a:solidFill>
              <a:latin typeface="マメロン Bold"/>
              <a:ea typeface="マメロン Bold"/>
            </a:endParaRPr>
          </a:p>
          <a:p>
            <a:pPr algn="ctr">
              <a:lnSpc>
                <a:spcPts val="9099"/>
              </a:lnSpc>
            </a:pPr>
            <a:r>
              <a:rPr lang="ja-JP" altLang="en-US" sz="4000">
                <a:solidFill>
                  <a:srgbClr val="3E3A3A"/>
                </a:solidFill>
                <a:latin typeface="マメロン Bold"/>
                <a:ea typeface="マメロン Bold"/>
              </a:rPr>
              <a:t>仕事：在宅 / 就業17:30</a:t>
            </a:r>
            <a:endParaRPr lang="ja-JP" altLang="en-US" sz="4000" dirty="0">
              <a:solidFill>
                <a:srgbClr val="3E3A3A"/>
              </a:solidFill>
              <a:latin typeface="マメロン Bold"/>
              <a:ea typeface="マメロン Bold"/>
            </a:endParaRPr>
          </a:p>
          <a:p>
            <a:pPr algn="ctr">
              <a:lnSpc>
                <a:spcPts val="9099"/>
              </a:lnSpc>
            </a:pPr>
            <a:r>
              <a:rPr lang="ja-JP" altLang="en-US" sz="4000">
                <a:solidFill>
                  <a:srgbClr val="3E3A3A"/>
                </a:solidFill>
                <a:latin typeface="マメロン Bold"/>
                <a:ea typeface="マメロン Bold"/>
              </a:rPr>
              <a:t>睡眠：6時間以下</a:t>
            </a:r>
            <a:endParaRPr lang="ja-JP" altLang="en-US" sz="4000" dirty="0">
              <a:solidFill>
                <a:srgbClr val="3E3A3A"/>
              </a:solidFill>
              <a:latin typeface="マメロン Bold"/>
              <a:ea typeface="マメロン Bold"/>
            </a:endParaRPr>
          </a:p>
          <a:p>
            <a:pPr algn="ctr">
              <a:lnSpc>
                <a:spcPts val="9099"/>
              </a:lnSpc>
            </a:pPr>
            <a:r>
              <a:rPr lang="ja-JP" altLang="en-US" sz="4000">
                <a:solidFill>
                  <a:srgbClr val="3E3A3A"/>
                </a:solidFill>
                <a:latin typeface="マメロン Bold"/>
                <a:ea typeface="マメロン Bold"/>
              </a:rPr>
              <a:t>公私混同しない</a:t>
            </a:r>
            <a:endParaRPr lang="ja-JP" altLang="en-US" sz="4000" dirty="0">
              <a:solidFill>
                <a:srgbClr val="3E3A3A"/>
              </a:solidFill>
              <a:latin typeface="マメロン Bold"/>
              <a:ea typeface="マメロン Bold"/>
            </a:endParaRPr>
          </a:p>
          <a:p>
            <a:pPr algn="ctr">
              <a:lnSpc>
                <a:spcPts val="9099"/>
              </a:lnSpc>
            </a:pPr>
            <a:r>
              <a:rPr lang="ja-JP" altLang="en-US" sz="4000">
                <a:solidFill>
                  <a:srgbClr val="3E3A3A"/>
                </a:solidFill>
                <a:latin typeface="マメロン Bold"/>
                <a:ea typeface="マメロン Bold"/>
              </a:rPr>
              <a:t>彼女はいないけど遊んでる</a:t>
            </a:r>
          </a:p>
        </p:txBody>
      </p:sp>
      <p:sp>
        <p:nvSpPr>
          <p:cNvPr id="18" name="TextBox 15">
            <a:extLst>
              <a:ext uri="{FF2B5EF4-FFF2-40B4-BE49-F238E27FC236}">
                <a16:creationId xmlns:a16="http://schemas.microsoft.com/office/drawing/2014/main" id="{CB6A880B-F1B4-8228-2E34-F714C3CB9E5A}"/>
              </a:ext>
            </a:extLst>
          </p:cNvPr>
          <p:cNvSpPr txBox="1"/>
          <p:nvPr/>
        </p:nvSpPr>
        <p:spPr>
          <a:xfrm>
            <a:off x="3129338" y="1712906"/>
            <a:ext cx="11806960" cy="685937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9099"/>
              </a:lnSpc>
            </a:pPr>
            <a:r>
              <a:rPr lang="en-US" altLang="en-US" sz="4000" dirty="0">
                <a:solidFill>
                  <a:srgbClr val="3E3A3A"/>
                </a:solidFill>
                <a:latin typeface="マメロン Bold"/>
                <a:ea typeface="マメロン Bold"/>
              </a:rPr>
              <a:t>【</a:t>
            </a:r>
            <a:r>
              <a:rPr lang="en-US" altLang="en-US" sz="4000" dirty="0" err="1">
                <a:solidFill>
                  <a:srgbClr val="3E3A3A"/>
                </a:solidFill>
                <a:latin typeface="マメロン Bold"/>
                <a:ea typeface="マメロン Bold"/>
              </a:rPr>
              <a:t>欲求</a:t>
            </a:r>
            <a:r>
              <a:rPr lang="en-US" altLang="en-US" sz="4000" dirty="0">
                <a:solidFill>
                  <a:srgbClr val="3E3A3A"/>
                </a:solidFill>
                <a:latin typeface="マメロン Bold"/>
                <a:ea typeface="マメロン Bold"/>
              </a:rPr>
              <a:t>】</a:t>
            </a:r>
            <a:r>
              <a:rPr lang="ja-JP" altLang="en-US" sz="4000" dirty="0">
                <a:solidFill>
                  <a:srgbClr val="3E3A3A"/>
                </a:solidFill>
                <a:latin typeface="マメロン Bold"/>
                <a:ea typeface="マメロン Bold"/>
              </a:rPr>
              <a:t> </a:t>
            </a:r>
            <a:endParaRPr lang="ja-JP" altLang="en-US" sz="4000" dirty="0">
              <a:solidFill>
                <a:srgbClr val="000000"/>
              </a:solidFill>
              <a:latin typeface="Calibri"/>
              <a:ea typeface="ＭＳ Ｐゴシック" panose="020B0600070205080204" pitchFamily="34" charset="-128"/>
              <a:cs typeface="Calibri"/>
            </a:endParaRPr>
          </a:p>
          <a:p>
            <a:pPr algn="ctr">
              <a:lnSpc>
                <a:spcPts val="9099"/>
              </a:lnSpc>
            </a:pPr>
            <a:r>
              <a:rPr lang="ja-JP" altLang="en-US" sz="4000">
                <a:solidFill>
                  <a:srgbClr val="3E3A3A"/>
                </a:solidFill>
                <a:latin typeface="マメロン Bold"/>
                <a:ea typeface="マメロン Bold"/>
              </a:rPr>
              <a:t>リモートでの講義</a:t>
            </a:r>
            <a:endParaRPr lang="ja-JP" altLang="en-US" sz="4000" dirty="0">
              <a:solidFill>
                <a:srgbClr val="3E3A3A"/>
              </a:solidFill>
              <a:latin typeface="マメロン Bold"/>
              <a:ea typeface="マメロン Bold"/>
            </a:endParaRPr>
          </a:p>
          <a:p>
            <a:pPr algn="ctr">
              <a:lnSpc>
                <a:spcPts val="9099"/>
              </a:lnSpc>
            </a:pPr>
            <a:r>
              <a:rPr lang="ja-JP" altLang="en-US" sz="4000">
                <a:solidFill>
                  <a:srgbClr val="3E3A3A"/>
                </a:solidFill>
                <a:latin typeface="マメロン Bold"/>
                <a:ea typeface="マメロン Bold"/>
              </a:rPr>
              <a:t>⇒ </a:t>
            </a:r>
            <a:r>
              <a:rPr lang="ja-JP" altLang="en-US" sz="4800">
                <a:solidFill>
                  <a:srgbClr val="FF0000"/>
                </a:solidFill>
                <a:latin typeface="マメロン Bold"/>
                <a:ea typeface="マメロン Bold"/>
                <a:cs typeface="+mn-lt"/>
              </a:rPr>
              <a:t>受講生との</a:t>
            </a:r>
            <a:r>
              <a:rPr lang="ja-JP" sz="4800">
                <a:solidFill>
                  <a:srgbClr val="FF0000"/>
                </a:solidFill>
                <a:latin typeface="マメロン Bold"/>
                <a:ea typeface="マメロン Bold"/>
                <a:cs typeface="+mn-lt"/>
              </a:rPr>
              <a:t>意思疎通</a:t>
            </a:r>
          </a:p>
          <a:p>
            <a:pPr algn="ctr">
              <a:lnSpc>
                <a:spcPts val="9099"/>
              </a:lnSpc>
            </a:pPr>
            <a:r>
              <a:rPr lang="ja-JP" sz="4000">
                <a:solidFill>
                  <a:srgbClr val="3E3A3A"/>
                </a:solidFill>
                <a:latin typeface="マメロン Bold"/>
                <a:ea typeface="マメロン Bold"/>
              </a:rPr>
              <a:t>大人数に対する講義</a:t>
            </a:r>
            <a:endParaRPr lang="ja-JP" sz="4000">
              <a:solidFill>
                <a:srgbClr val="000000"/>
              </a:solidFill>
              <a:latin typeface="マメロン Bold"/>
              <a:ea typeface="マメロン Bold"/>
            </a:endParaRPr>
          </a:p>
          <a:p>
            <a:pPr algn="ctr">
              <a:lnSpc>
                <a:spcPts val="9099"/>
              </a:lnSpc>
            </a:pPr>
            <a:r>
              <a:rPr lang="ja-JP" sz="4000">
                <a:solidFill>
                  <a:srgbClr val="3E3A3A"/>
                </a:solidFill>
                <a:latin typeface="マメロン Bold"/>
                <a:ea typeface="マメロン Bold"/>
              </a:rPr>
              <a:t>⇒</a:t>
            </a:r>
            <a:r>
              <a:rPr lang="ja-JP" sz="4000" dirty="0">
                <a:solidFill>
                  <a:srgbClr val="3E3A3A"/>
                </a:solidFill>
                <a:latin typeface="Meiryo UI"/>
                <a:ea typeface="Meiryo UI"/>
              </a:rPr>
              <a:t> </a:t>
            </a:r>
            <a:r>
              <a:rPr lang="ja-JP" sz="4800">
                <a:solidFill>
                  <a:srgbClr val="FF0000"/>
                </a:solidFill>
                <a:latin typeface="マメロン Bold"/>
                <a:ea typeface="マメロン Bold"/>
              </a:rPr>
              <a:t>授業の進め方に不安</a:t>
            </a:r>
          </a:p>
          <a:p>
            <a:pPr algn="ctr">
              <a:lnSpc>
                <a:spcPts val="9099"/>
              </a:lnSpc>
            </a:pPr>
            <a:r>
              <a:rPr lang="ja-JP" altLang="en-US" sz="4000">
                <a:solidFill>
                  <a:srgbClr val="3E3A3A"/>
                </a:solidFill>
                <a:latin typeface="マメロン Bold"/>
                <a:ea typeface="マメロン Bold"/>
              </a:rPr>
              <a:t>・褒められたら素直にうれしい</a:t>
            </a:r>
            <a:endParaRPr lang="ja-JP" altLang="en-US" sz="4000" b="1" dirty="0">
              <a:solidFill>
                <a:srgbClr val="3E3A3A"/>
              </a:solidFill>
              <a:latin typeface="マメロン Bold"/>
              <a:ea typeface="マメロン Bold"/>
            </a:endParaRPr>
          </a:p>
        </p:txBody>
      </p:sp>
    </p:spTree>
    <p:extLst>
      <p:ext uri="{BB962C8B-B14F-4D97-AF65-F5344CB8AC3E}">
        <p14:creationId xmlns:p14="http://schemas.microsoft.com/office/powerpoint/2010/main" val="38036512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6200000">
            <a:off x="5721526" y="-1409208"/>
            <a:ext cx="6822802" cy="13778968"/>
            <a:chOff x="0" y="0"/>
            <a:chExt cx="2136441" cy="1920956"/>
          </a:xfrm>
        </p:grpSpPr>
        <p:sp>
          <p:nvSpPr>
            <p:cNvPr id="3" name="Freeform 3"/>
            <p:cNvSpPr/>
            <p:nvPr/>
          </p:nvSpPr>
          <p:spPr>
            <a:xfrm>
              <a:off x="0" y="0"/>
              <a:ext cx="2136441" cy="1920956"/>
            </a:xfrm>
            <a:prstGeom prst="flowChartConnector">
              <a:avLst/>
            </a:prstGeom>
            <a:solidFill>
              <a:srgbClr val="FFFDE8"/>
            </a:solidFill>
          </p:spPr>
          <p:txBody>
            <a:bodyPr/>
            <a:lstStyle/>
            <a:p>
              <a:endParaRPr lang="ja-JP" altLang="en-US"/>
            </a:p>
          </p:txBody>
        </p:sp>
        <p:sp>
          <p:nvSpPr>
            <p:cNvPr id="4" name="TextBox 4"/>
            <p:cNvSpPr txBox="1"/>
            <p:nvPr/>
          </p:nvSpPr>
          <p:spPr>
            <a:xfrm>
              <a:off x="0" y="-28575"/>
              <a:ext cx="2136441" cy="1949531"/>
            </a:xfrm>
            <a:prstGeom prst="flowChartConnector">
              <a:avLst/>
            </a:prstGeom>
          </p:spPr>
          <p:txBody>
            <a:bodyPr lIns="50800" tIns="50800" rIns="50800" bIns="50800" rtlCol="0" anchor="ctr"/>
            <a:lstStyle/>
            <a:p>
              <a:pPr algn="ctr">
                <a:lnSpc>
                  <a:spcPts val="1960"/>
                </a:lnSpc>
              </a:pPr>
              <a:endParaRPr/>
            </a:p>
          </p:txBody>
        </p:sp>
      </p:grpSp>
      <p:sp>
        <p:nvSpPr>
          <p:cNvPr id="5" name="Freeform 5"/>
          <p:cNvSpPr/>
          <p:nvPr/>
        </p:nvSpPr>
        <p:spPr>
          <a:xfrm>
            <a:off x="-711648" y="6974103"/>
            <a:ext cx="4046501" cy="3663922"/>
          </a:xfrm>
          <a:custGeom>
            <a:avLst/>
            <a:gdLst/>
            <a:ahLst/>
            <a:cxnLst/>
            <a:rect l="l" t="t" r="r" b="b"/>
            <a:pathLst>
              <a:path w="4046501" h="3663922">
                <a:moveTo>
                  <a:pt x="0" y="0"/>
                </a:moveTo>
                <a:lnTo>
                  <a:pt x="4046501" y="0"/>
                </a:lnTo>
                <a:lnTo>
                  <a:pt x="4046501" y="3663922"/>
                </a:lnTo>
                <a:lnTo>
                  <a:pt x="0" y="36639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grpSp>
        <p:nvGrpSpPr>
          <p:cNvPr id="11" name="Group 11"/>
          <p:cNvGrpSpPr/>
          <p:nvPr/>
        </p:nvGrpSpPr>
        <p:grpSpPr>
          <a:xfrm>
            <a:off x="573229" y="627362"/>
            <a:ext cx="5116227" cy="993176"/>
            <a:chOff x="0" y="0"/>
            <a:chExt cx="1347484" cy="261577"/>
          </a:xfrm>
        </p:grpSpPr>
        <p:sp>
          <p:nvSpPr>
            <p:cNvPr id="12" name="Freeform 12"/>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13" name="TextBox 13"/>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sp>
        <p:nvSpPr>
          <p:cNvPr id="14" name="Freeform 14"/>
          <p:cNvSpPr/>
          <p:nvPr/>
        </p:nvSpPr>
        <p:spPr>
          <a:xfrm>
            <a:off x="701686" y="3291208"/>
            <a:ext cx="2534258" cy="5856479"/>
          </a:xfrm>
          <a:custGeom>
            <a:avLst/>
            <a:gdLst/>
            <a:ahLst/>
            <a:cxnLst/>
            <a:rect l="l" t="t" r="r" b="b"/>
            <a:pathLst>
              <a:path w="2534258" h="5856479">
                <a:moveTo>
                  <a:pt x="0" y="0"/>
                </a:moveTo>
                <a:lnTo>
                  <a:pt x="2534258" y="0"/>
                </a:lnTo>
                <a:lnTo>
                  <a:pt x="2534258" y="5856479"/>
                </a:lnTo>
                <a:lnTo>
                  <a:pt x="0" y="58564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ja-JP" altLang="en-US"/>
          </a:p>
        </p:txBody>
      </p:sp>
      <p:sp>
        <p:nvSpPr>
          <p:cNvPr id="15" name="Freeform 15"/>
          <p:cNvSpPr/>
          <p:nvPr/>
        </p:nvSpPr>
        <p:spPr>
          <a:xfrm rot="-10800000">
            <a:off x="14480935" y="-187188"/>
            <a:ext cx="4046501" cy="3663922"/>
          </a:xfrm>
          <a:custGeom>
            <a:avLst/>
            <a:gdLst/>
            <a:ahLst/>
            <a:cxnLst/>
            <a:rect l="l" t="t" r="r" b="b"/>
            <a:pathLst>
              <a:path w="4046501" h="3663922">
                <a:moveTo>
                  <a:pt x="0" y="0"/>
                </a:moveTo>
                <a:lnTo>
                  <a:pt x="4046501" y="0"/>
                </a:lnTo>
                <a:lnTo>
                  <a:pt x="4046501" y="3663922"/>
                </a:lnTo>
                <a:lnTo>
                  <a:pt x="0" y="36639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6" name="TextBox 16"/>
          <p:cNvSpPr txBox="1"/>
          <p:nvPr/>
        </p:nvSpPr>
        <p:spPr>
          <a:xfrm>
            <a:off x="700322" y="511810"/>
            <a:ext cx="4862042" cy="732188"/>
          </a:xfrm>
          <a:prstGeom prst="rect">
            <a:avLst/>
          </a:prstGeom>
        </p:spPr>
        <p:txBody>
          <a:bodyPr lIns="0" tIns="0" rIns="0" bIns="0" rtlCol="0" anchor="t">
            <a:spAutoFit/>
          </a:bodyPr>
          <a:lstStyle/>
          <a:p>
            <a:pPr algn="ctr">
              <a:lnSpc>
                <a:spcPts val="6019"/>
              </a:lnSpc>
            </a:pPr>
            <a:r>
              <a:rPr lang="ja-JP" altLang="en-US" sz="4250">
                <a:solidFill>
                  <a:srgbClr val="3E3A3A"/>
                </a:solidFill>
                <a:ea typeface="マメロン Bold"/>
                <a:cs typeface="Calibri"/>
              </a:rPr>
              <a:t>欲求</a:t>
            </a:r>
          </a:p>
        </p:txBody>
      </p:sp>
      <p:sp>
        <p:nvSpPr>
          <p:cNvPr id="17" name="TextBox 15">
            <a:extLst>
              <a:ext uri="{FF2B5EF4-FFF2-40B4-BE49-F238E27FC236}">
                <a16:creationId xmlns:a16="http://schemas.microsoft.com/office/drawing/2014/main" id="{94493622-DB53-BAB7-D907-A242BCFA321F}"/>
              </a:ext>
            </a:extLst>
          </p:cNvPr>
          <p:cNvSpPr txBox="1"/>
          <p:nvPr/>
        </p:nvSpPr>
        <p:spPr>
          <a:xfrm>
            <a:off x="5097894" y="15682340"/>
            <a:ext cx="7266565" cy="685937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9099"/>
              </a:lnSpc>
            </a:pPr>
            <a:r>
              <a:rPr lang="ja-JP" altLang="en-US" sz="4000">
                <a:solidFill>
                  <a:srgbClr val="3E3A3A"/>
                </a:solidFill>
                <a:latin typeface="マメロン Bold"/>
                <a:ea typeface="マメロン Bold"/>
              </a:rPr>
              <a:t>【エピソード】</a:t>
            </a:r>
            <a:endParaRPr lang="ja-JP" sz="4000"/>
          </a:p>
          <a:p>
            <a:pPr algn="ctr">
              <a:lnSpc>
                <a:spcPts val="9099"/>
              </a:lnSpc>
            </a:pPr>
            <a:r>
              <a:rPr lang="ja-JP" altLang="en-US" sz="4000">
                <a:solidFill>
                  <a:srgbClr val="3E3A3A"/>
                </a:solidFill>
                <a:latin typeface="マメロン Bold"/>
                <a:ea typeface="マメロン Bold"/>
              </a:rPr>
              <a:t>職歴：転職</a:t>
            </a:r>
            <a:endParaRPr lang="ja-JP" altLang="en-US" sz="4000" dirty="0">
              <a:solidFill>
                <a:srgbClr val="3E3A3A"/>
              </a:solidFill>
              <a:latin typeface="マメロン Bold"/>
              <a:ea typeface="マメロン Bold"/>
            </a:endParaRPr>
          </a:p>
          <a:p>
            <a:pPr algn="ctr">
              <a:lnSpc>
                <a:spcPts val="9099"/>
              </a:lnSpc>
            </a:pPr>
            <a:r>
              <a:rPr lang="ja-JP" altLang="en-US" sz="4000">
                <a:solidFill>
                  <a:srgbClr val="3E3A3A"/>
                </a:solidFill>
                <a:latin typeface="マメロン Bold"/>
                <a:ea typeface="マメロン Bold"/>
              </a:rPr>
              <a:t>仕事：在宅 / 就業17:30</a:t>
            </a:r>
            <a:endParaRPr lang="ja-JP" altLang="en-US" sz="4000" dirty="0">
              <a:solidFill>
                <a:srgbClr val="3E3A3A"/>
              </a:solidFill>
              <a:latin typeface="マメロン Bold"/>
              <a:ea typeface="マメロン Bold"/>
            </a:endParaRPr>
          </a:p>
          <a:p>
            <a:pPr algn="ctr">
              <a:lnSpc>
                <a:spcPts val="9099"/>
              </a:lnSpc>
            </a:pPr>
            <a:r>
              <a:rPr lang="ja-JP" altLang="en-US" sz="4000">
                <a:solidFill>
                  <a:srgbClr val="3E3A3A"/>
                </a:solidFill>
                <a:latin typeface="マメロン Bold"/>
                <a:ea typeface="マメロン Bold"/>
              </a:rPr>
              <a:t>睡眠：6時間以下</a:t>
            </a:r>
            <a:endParaRPr lang="ja-JP" altLang="en-US" sz="4000" dirty="0">
              <a:solidFill>
                <a:srgbClr val="3E3A3A"/>
              </a:solidFill>
              <a:latin typeface="マメロン Bold"/>
              <a:ea typeface="マメロン Bold"/>
            </a:endParaRPr>
          </a:p>
          <a:p>
            <a:pPr algn="ctr">
              <a:lnSpc>
                <a:spcPts val="9099"/>
              </a:lnSpc>
            </a:pPr>
            <a:r>
              <a:rPr lang="ja-JP" altLang="en-US" sz="4000">
                <a:solidFill>
                  <a:srgbClr val="3E3A3A"/>
                </a:solidFill>
                <a:latin typeface="マメロン Bold"/>
                <a:ea typeface="マメロン Bold"/>
              </a:rPr>
              <a:t>公私混同しない</a:t>
            </a:r>
            <a:endParaRPr lang="ja-JP" altLang="en-US" sz="4000" dirty="0">
              <a:solidFill>
                <a:srgbClr val="3E3A3A"/>
              </a:solidFill>
              <a:latin typeface="マメロン Bold"/>
              <a:ea typeface="マメロン Bold"/>
            </a:endParaRPr>
          </a:p>
          <a:p>
            <a:pPr algn="ctr">
              <a:lnSpc>
                <a:spcPts val="9099"/>
              </a:lnSpc>
            </a:pPr>
            <a:r>
              <a:rPr lang="ja-JP" altLang="en-US" sz="4000">
                <a:solidFill>
                  <a:srgbClr val="3E3A3A"/>
                </a:solidFill>
                <a:latin typeface="マメロン Bold"/>
                <a:ea typeface="マメロン Bold"/>
              </a:rPr>
              <a:t>彼女はいないけど遊んでる</a:t>
            </a:r>
          </a:p>
        </p:txBody>
      </p:sp>
      <p:sp>
        <p:nvSpPr>
          <p:cNvPr id="18" name="TextBox 15">
            <a:extLst>
              <a:ext uri="{FF2B5EF4-FFF2-40B4-BE49-F238E27FC236}">
                <a16:creationId xmlns:a16="http://schemas.microsoft.com/office/drawing/2014/main" id="{CB6A880B-F1B4-8228-2E34-F714C3CB9E5A}"/>
              </a:ext>
            </a:extLst>
          </p:cNvPr>
          <p:cNvSpPr txBox="1"/>
          <p:nvPr/>
        </p:nvSpPr>
        <p:spPr>
          <a:xfrm>
            <a:off x="3129338" y="1712906"/>
            <a:ext cx="11806960" cy="6859378"/>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9099"/>
              </a:lnSpc>
            </a:pPr>
            <a:r>
              <a:rPr lang="en-US" altLang="en-US" sz="4000" dirty="0">
                <a:solidFill>
                  <a:srgbClr val="3E3A3A"/>
                </a:solidFill>
                <a:latin typeface="マメロン Bold"/>
                <a:ea typeface="マメロン Bold"/>
              </a:rPr>
              <a:t>【</a:t>
            </a:r>
            <a:r>
              <a:rPr lang="en-US" altLang="en-US" sz="4000" dirty="0" err="1">
                <a:solidFill>
                  <a:srgbClr val="3E3A3A"/>
                </a:solidFill>
                <a:latin typeface="マメロン Bold"/>
                <a:ea typeface="マメロン Bold"/>
              </a:rPr>
              <a:t>欲求</a:t>
            </a:r>
            <a:r>
              <a:rPr lang="en-US" altLang="en-US" sz="4000" dirty="0">
                <a:solidFill>
                  <a:srgbClr val="3E3A3A"/>
                </a:solidFill>
                <a:latin typeface="マメロン Bold"/>
                <a:ea typeface="マメロン Bold"/>
              </a:rPr>
              <a:t>】</a:t>
            </a:r>
            <a:r>
              <a:rPr lang="ja-JP" altLang="en-US" sz="4000" dirty="0">
                <a:solidFill>
                  <a:srgbClr val="3E3A3A"/>
                </a:solidFill>
                <a:latin typeface="マメロン Bold"/>
                <a:ea typeface="マメロン Bold"/>
              </a:rPr>
              <a:t> </a:t>
            </a:r>
            <a:endParaRPr lang="ja-JP" altLang="en-US" sz="4000" dirty="0">
              <a:solidFill>
                <a:srgbClr val="000000"/>
              </a:solidFill>
              <a:latin typeface="Calibri"/>
              <a:ea typeface="ＭＳ Ｐゴシック" panose="020B0600070205080204" pitchFamily="34" charset="-128"/>
              <a:cs typeface="Calibri"/>
            </a:endParaRPr>
          </a:p>
          <a:p>
            <a:pPr algn="ctr">
              <a:lnSpc>
                <a:spcPts val="9099"/>
              </a:lnSpc>
            </a:pPr>
            <a:r>
              <a:rPr lang="ja-JP" altLang="en-US" sz="4000">
                <a:solidFill>
                  <a:srgbClr val="3E3A3A"/>
                </a:solidFill>
                <a:latin typeface="マメロン Bold"/>
                <a:ea typeface="マメロン Bold"/>
              </a:rPr>
              <a:t>リモートでの講義</a:t>
            </a:r>
            <a:endParaRPr lang="ja-JP" altLang="en-US" sz="4000" dirty="0">
              <a:solidFill>
                <a:srgbClr val="3E3A3A"/>
              </a:solidFill>
              <a:latin typeface="マメロン Bold"/>
              <a:ea typeface="マメロン Bold"/>
            </a:endParaRPr>
          </a:p>
          <a:p>
            <a:pPr algn="ctr">
              <a:lnSpc>
                <a:spcPts val="9099"/>
              </a:lnSpc>
            </a:pPr>
            <a:r>
              <a:rPr lang="ja-JP" altLang="en-US" sz="4000">
                <a:solidFill>
                  <a:srgbClr val="3E3A3A"/>
                </a:solidFill>
                <a:latin typeface="マメロン Bold"/>
                <a:ea typeface="マメロン Bold"/>
              </a:rPr>
              <a:t>⇒ </a:t>
            </a:r>
            <a:r>
              <a:rPr lang="ja-JP" altLang="en-US" sz="4800">
                <a:solidFill>
                  <a:srgbClr val="FF0000"/>
                </a:solidFill>
                <a:latin typeface="マメロン Bold"/>
                <a:ea typeface="マメロン Bold"/>
                <a:cs typeface="+mn-lt"/>
              </a:rPr>
              <a:t>受講生との</a:t>
            </a:r>
            <a:r>
              <a:rPr lang="ja-JP" sz="4800">
                <a:solidFill>
                  <a:srgbClr val="FF0000"/>
                </a:solidFill>
                <a:latin typeface="マメロン Bold"/>
                <a:ea typeface="マメロン Bold"/>
                <a:cs typeface="+mn-lt"/>
              </a:rPr>
              <a:t>意思疎通</a:t>
            </a:r>
          </a:p>
          <a:p>
            <a:pPr algn="ctr">
              <a:lnSpc>
                <a:spcPts val="9099"/>
              </a:lnSpc>
            </a:pPr>
            <a:r>
              <a:rPr lang="ja-JP" sz="4000">
                <a:solidFill>
                  <a:srgbClr val="3E3A3A"/>
                </a:solidFill>
                <a:latin typeface="マメロン Bold"/>
                <a:ea typeface="マメロン Bold"/>
              </a:rPr>
              <a:t>大人数に対する講義</a:t>
            </a:r>
            <a:endParaRPr lang="ja-JP" sz="4000">
              <a:solidFill>
                <a:srgbClr val="000000"/>
              </a:solidFill>
              <a:latin typeface="マメロン Bold"/>
              <a:ea typeface="マメロン Bold"/>
            </a:endParaRPr>
          </a:p>
          <a:p>
            <a:pPr algn="ctr">
              <a:lnSpc>
                <a:spcPts val="9099"/>
              </a:lnSpc>
            </a:pPr>
            <a:r>
              <a:rPr lang="ja-JP" sz="4000">
                <a:solidFill>
                  <a:srgbClr val="3E3A3A"/>
                </a:solidFill>
                <a:latin typeface="マメロン Bold"/>
                <a:ea typeface="マメロン Bold"/>
              </a:rPr>
              <a:t>⇒</a:t>
            </a:r>
            <a:r>
              <a:rPr lang="ja-JP" sz="4000" dirty="0">
                <a:solidFill>
                  <a:srgbClr val="3E3A3A"/>
                </a:solidFill>
                <a:latin typeface="Meiryo UI"/>
                <a:ea typeface="Meiryo UI"/>
              </a:rPr>
              <a:t> </a:t>
            </a:r>
            <a:r>
              <a:rPr lang="ja-JP" sz="4800">
                <a:solidFill>
                  <a:srgbClr val="FF0000"/>
                </a:solidFill>
                <a:latin typeface="マメロン Bold"/>
                <a:ea typeface="マメロン Bold"/>
              </a:rPr>
              <a:t>授業の進め方に不安</a:t>
            </a:r>
          </a:p>
          <a:p>
            <a:pPr algn="ctr">
              <a:lnSpc>
                <a:spcPts val="9099"/>
              </a:lnSpc>
            </a:pPr>
            <a:r>
              <a:rPr lang="ja-JP" altLang="en-US" sz="4000">
                <a:solidFill>
                  <a:srgbClr val="3E3A3A"/>
                </a:solidFill>
                <a:latin typeface="マメロン Bold"/>
                <a:ea typeface="マメロン Bold"/>
              </a:rPr>
              <a:t>・褒められたら素直にうれしい</a:t>
            </a:r>
            <a:endParaRPr lang="ja-JP" altLang="en-US" sz="4000" b="1" dirty="0">
              <a:solidFill>
                <a:srgbClr val="3E3A3A"/>
              </a:solidFill>
              <a:latin typeface="マメロン Bold"/>
              <a:ea typeface="マメロン Bold"/>
            </a:endParaRPr>
          </a:p>
        </p:txBody>
      </p:sp>
      <p:pic>
        <p:nvPicPr>
          <p:cNvPr id="7" name="図 6">
            <a:extLst>
              <a:ext uri="{FF2B5EF4-FFF2-40B4-BE49-F238E27FC236}">
                <a16:creationId xmlns:a16="http://schemas.microsoft.com/office/drawing/2014/main" id="{53126779-1134-3FAD-C5D0-DB2DFD440750}"/>
              </a:ext>
            </a:extLst>
          </p:cNvPr>
          <p:cNvPicPr>
            <a:picLocks noChangeAspect="1"/>
          </p:cNvPicPr>
          <p:nvPr/>
        </p:nvPicPr>
        <p:blipFill>
          <a:blip r:embed="rId7">
            <a:alphaModFix amt="55000"/>
          </a:blip>
          <a:stretch>
            <a:fillRect/>
          </a:stretch>
        </p:blipFill>
        <p:spPr>
          <a:xfrm>
            <a:off x="-491386" y="-537269"/>
            <a:ext cx="19272738" cy="10953318"/>
          </a:xfrm>
          <a:prstGeom prst="rect">
            <a:avLst/>
          </a:prstGeom>
        </p:spPr>
      </p:pic>
      <p:sp>
        <p:nvSpPr>
          <p:cNvPr id="9" name="Freeform 7">
            <a:extLst>
              <a:ext uri="{FF2B5EF4-FFF2-40B4-BE49-F238E27FC236}">
                <a16:creationId xmlns:a16="http://schemas.microsoft.com/office/drawing/2014/main" id="{EE0E227B-B9B3-A1D2-8B0A-E43528D8635F}"/>
              </a:ext>
            </a:extLst>
          </p:cNvPr>
          <p:cNvSpPr/>
          <p:nvPr/>
        </p:nvSpPr>
        <p:spPr>
          <a:xfrm>
            <a:off x="2220406" y="3960027"/>
            <a:ext cx="13325175" cy="2274309"/>
          </a:xfrm>
          <a:custGeom>
            <a:avLst/>
            <a:gdLst/>
            <a:ahLst/>
            <a:cxnLst/>
            <a:rect l="l" t="t" r="r" b="b"/>
            <a:pathLst>
              <a:path w="3509511" h="598995">
                <a:moveTo>
                  <a:pt x="16268" y="0"/>
                </a:moveTo>
                <a:lnTo>
                  <a:pt x="3493243" y="0"/>
                </a:lnTo>
                <a:cubicBezTo>
                  <a:pt x="3497557" y="0"/>
                  <a:pt x="3501695" y="1714"/>
                  <a:pt x="3504746" y="4765"/>
                </a:cubicBezTo>
                <a:cubicBezTo>
                  <a:pt x="3507797" y="7816"/>
                  <a:pt x="3509511" y="11953"/>
                  <a:pt x="3509511" y="16268"/>
                </a:cubicBezTo>
                <a:lnTo>
                  <a:pt x="3509511" y="582727"/>
                </a:lnTo>
                <a:cubicBezTo>
                  <a:pt x="3509511" y="587041"/>
                  <a:pt x="3507797" y="591179"/>
                  <a:pt x="3504746" y="594230"/>
                </a:cubicBezTo>
                <a:cubicBezTo>
                  <a:pt x="3501695" y="597281"/>
                  <a:pt x="3497557" y="598995"/>
                  <a:pt x="3493243" y="598995"/>
                </a:cubicBezTo>
                <a:lnTo>
                  <a:pt x="16268" y="598995"/>
                </a:lnTo>
                <a:cubicBezTo>
                  <a:pt x="11953" y="598995"/>
                  <a:pt x="7816" y="597281"/>
                  <a:pt x="4765" y="594230"/>
                </a:cubicBezTo>
                <a:cubicBezTo>
                  <a:pt x="1714" y="591179"/>
                  <a:pt x="0" y="587041"/>
                  <a:pt x="0" y="582727"/>
                </a:cubicBezTo>
                <a:lnTo>
                  <a:pt x="0" y="16268"/>
                </a:lnTo>
                <a:cubicBezTo>
                  <a:pt x="0" y="11953"/>
                  <a:pt x="1714" y="7816"/>
                  <a:pt x="4765" y="4765"/>
                </a:cubicBezTo>
                <a:cubicBezTo>
                  <a:pt x="7816" y="1714"/>
                  <a:pt x="11953" y="0"/>
                  <a:pt x="16268" y="0"/>
                </a:cubicBezTo>
                <a:close/>
              </a:path>
            </a:pathLst>
          </a:custGeom>
          <a:solidFill>
            <a:srgbClr val="FFFFFF"/>
          </a:solidFill>
          <a:ln w="28575" cap="rnd">
            <a:solidFill>
              <a:srgbClr val="FED873"/>
            </a:solidFill>
            <a:prstDash val="solid"/>
            <a:round/>
          </a:ln>
        </p:spPr>
        <p:txBody>
          <a:bodyPr lIns="91440" tIns="45720" rIns="91440" bIns="45720" anchor="t"/>
          <a:lstStyle/>
          <a:p>
            <a:pPr algn="ctr"/>
            <a:endParaRPr lang="ja-JP" altLang="en-US"/>
          </a:p>
        </p:txBody>
      </p:sp>
      <p:sp>
        <p:nvSpPr>
          <p:cNvPr id="19" name="TextBox 9">
            <a:extLst>
              <a:ext uri="{FF2B5EF4-FFF2-40B4-BE49-F238E27FC236}">
                <a16:creationId xmlns:a16="http://schemas.microsoft.com/office/drawing/2014/main" id="{00F67EFB-8CDA-ED60-B2F7-F9120D2D9D56}"/>
              </a:ext>
            </a:extLst>
          </p:cNvPr>
          <p:cNvSpPr txBox="1"/>
          <p:nvPr/>
        </p:nvSpPr>
        <p:spPr>
          <a:xfrm>
            <a:off x="2214218" y="4930372"/>
            <a:ext cx="13572288" cy="583045"/>
          </a:xfrm>
          <a:prstGeom prst="rect">
            <a:avLst/>
          </a:prstGeom>
        </p:spPr>
        <p:txBody>
          <a:bodyPr wrap="square" lIns="0" tIns="0" rIns="0" bIns="0" rtlCol="0" anchor="t">
            <a:spAutoFit/>
          </a:bodyPr>
          <a:lstStyle/>
          <a:p>
            <a:pPr algn="ctr">
              <a:lnSpc>
                <a:spcPts val="4200"/>
              </a:lnSpc>
            </a:pPr>
            <a:r>
              <a:rPr lang="ja-JP" altLang="en-US" sz="4400" b="1">
                <a:solidFill>
                  <a:srgbClr val="3E3A3A"/>
                </a:solidFill>
                <a:latin typeface="マメロン Bold"/>
                <a:ea typeface="マメロン Bold"/>
              </a:rPr>
              <a:t>遠隔講義では受講生との意思疎通がしにくい！</a:t>
            </a:r>
            <a:endParaRPr lang="en-US" sz="4400" b="1">
              <a:solidFill>
                <a:srgbClr val="3E3A3A"/>
              </a:solidFill>
              <a:latin typeface="マメロン Bold"/>
              <a:ea typeface="マメロン Bold"/>
              <a:cs typeface="Calibri"/>
            </a:endParaRPr>
          </a:p>
        </p:txBody>
      </p:sp>
    </p:spTree>
    <p:extLst>
      <p:ext uri="{BB962C8B-B14F-4D97-AF65-F5344CB8AC3E}">
        <p14:creationId xmlns:p14="http://schemas.microsoft.com/office/powerpoint/2010/main" val="1848993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9" grpId="0" animBg="1"/>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3229" y="627362"/>
            <a:ext cx="5116227" cy="993176"/>
            <a:chOff x="0" y="0"/>
            <a:chExt cx="1347484" cy="261577"/>
          </a:xfrm>
        </p:grpSpPr>
        <p:sp>
          <p:nvSpPr>
            <p:cNvPr id="3" name="Freeform 3"/>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4" name="TextBox 4"/>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9412636" y="3346605"/>
            <a:ext cx="3127967" cy="312796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DE8"/>
            </a:solidFill>
            <a:ln w="38100" cap="sq">
              <a:solidFill>
                <a:srgbClr val="3E3A3A"/>
              </a:solidFill>
              <a:prstDash val="solid"/>
              <a:miter/>
            </a:ln>
          </p:spPr>
          <p:txBody>
            <a:bodyPr/>
            <a:lstStyle/>
            <a:p>
              <a:endParaRPr lang="ja-JP" alt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marL="0" lvl="0" indent="0" algn="ctr">
                <a:lnSpc>
                  <a:spcPts val="2100"/>
                </a:lnSpc>
                <a:spcBef>
                  <a:spcPct val="0"/>
                </a:spcBef>
              </a:pPr>
              <a:endParaRPr/>
            </a:p>
          </p:txBody>
        </p:sp>
      </p:grpSp>
      <p:sp>
        <p:nvSpPr>
          <p:cNvPr id="9" name="Freeform 9"/>
          <p:cNvSpPr/>
          <p:nvPr/>
        </p:nvSpPr>
        <p:spPr>
          <a:xfrm>
            <a:off x="5911226" y="3346605"/>
            <a:ext cx="3127967" cy="312796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DE8"/>
          </a:solidFill>
          <a:ln w="38100" cap="sq">
            <a:solidFill>
              <a:schemeClr val="bg1">
                <a:lumMod val="75000"/>
              </a:schemeClr>
            </a:solidFill>
            <a:prstDash val="solid"/>
            <a:miter/>
          </a:ln>
        </p:spPr>
        <p:txBody>
          <a:bodyPr/>
          <a:lstStyle/>
          <a:p>
            <a:endParaRPr lang="ja-JP" altLang="en-US"/>
          </a:p>
        </p:txBody>
      </p:sp>
      <p:sp>
        <p:nvSpPr>
          <p:cNvPr id="12" name="Freeform 12"/>
          <p:cNvSpPr/>
          <p:nvPr/>
        </p:nvSpPr>
        <p:spPr>
          <a:xfrm>
            <a:off x="2409817" y="3346605"/>
            <a:ext cx="3127967" cy="312796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DE8"/>
          </a:solidFill>
          <a:ln w="38100" cap="sq">
            <a:solidFill>
              <a:schemeClr val="bg1">
                <a:lumMod val="75000"/>
              </a:schemeClr>
            </a:solidFill>
            <a:prstDash val="solid"/>
            <a:miter/>
          </a:ln>
        </p:spPr>
        <p:txBody>
          <a:bodyPr/>
          <a:lstStyle/>
          <a:p>
            <a:endParaRPr lang="ja-JP" altLang="en-US"/>
          </a:p>
        </p:txBody>
      </p:sp>
      <p:sp>
        <p:nvSpPr>
          <p:cNvPr id="18" name="Freeform 18"/>
          <p:cNvSpPr/>
          <p:nvPr/>
        </p:nvSpPr>
        <p:spPr>
          <a:xfrm>
            <a:off x="12953927" y="3346605"/>
            <a:ext cx="3127967" cy="312796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DE8"/>
          </a:solidFill>
          <a:ln w="38100" cap="sq">
            <a:solidFill>
              <a:schemeClr val="bg1">
                <a:lumMod val="75000"/>
              </a:schemeClr>
            </a:solidFill>
            <a:prstDash val="solid"/>
            <a:miter/>
          </a:ln>
        </p:spPr>
        <p:txBody>
          <a:bodyPr/>
          <a:lstStyle/>
          <a:p>
            <a:endParaRPr lang="ja-JP" altLang="en-US"/>
          </a:p>
        </p:txBody>
      </p:sp>
      <p:sp>
        <p:nvSpPr>
          <p:cNvPr id="21" name="Freeform 21"/>
          <p:cNvSpPr/>
          <p:nvPr/>
        </p:nvSpPr>
        <p:spPr>
          <a:xfrm>
            <a:off x="14340695" y="5217766"/>
            <a:ext cx="1741199" cy="5040314"/>
          </a:xfrm>
          <a:custGeom>
            <a:avLst/>
            <a:gdLst/>
            <a:ahLst/>
            <a:cxnLst/>
            <a:rect l="l" t="t" r="r" b="b"/>
            <a:pathLst>
              <a:path w="2104625" h="6092337">
                <a:moveTo>
                  <a:pt x="0" y="0"/>
                </a:moveTo>
                <a:lnTo>
                  <a:pt x="2104625" y="0"/>
                </a:lnTo>
                <a:lnTo>
                  <a:pt x="2104625" y="6092337"/>
                </a:lnTo>
                <a:lnTo>
                  <a:pt x="0" y="60923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22" name="Freeform 22"/>
          <p:cNvSpPr/>
          <p:nvPr/>
        </p:nvSpPr>
        <p:spPr>
          <a:xfrm>
            <a:off x="-2462368" y="647309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23" name="TextBox 23"/>
          <p:cNvSpPr txBox="1"/>
          <p:nvPr/>
        </p:nvSpPr>
        <p:spPr>
          <a:xfrm>
            <a:off x="5747399" y="4596262"/>
            <a:ext cx="3501410" cy="612284"/>
          </a:xfrm>
          <a:prstGeom prst="rect">
            <a:avLst/>
          </a:prstGeom>
        </p:spPr>
        <p:txBody>
          <a:bodyPr lIns="0" tIns="0" rIns="0" bIns="0" rtlCol="0" anchor="t">
            <a:spAutoFit/>
          </a:bodyPr>
          <a:lstStyle/>
          <a:p>
            <a:pPr algn="ctr">
              <a:lnSpc>
                <a:spcPts val="5040"/>
              </a:lnSpc>
              <a:spcBef>
                <a:spcPct val="0"/>
              </a:spcBef>
            </a:pPr>
            <a:r>
              <a:rPr lang="en-US" altLang="ja-JP" sz="3600" dirty="0" err="1">
                <a:solidFill>
                  <a:schemeClr val="bg1">
                    <a:lumMod val="75000"/>
                  </a:schemeClr>
                </a:solidFill>
                <a:ea typeface="マメロン Bold"/>
                <a:cs typeface="Calibri"/>
              </a:rPr>
              <a:t>ペルソナ</a:t>
            </a:r>
          </a:p>
        </p:txBody>
      </p:sp>
      <p:sp>
        <p:nvSpPr>
          <p:cNvPr id="24" name="TextBox 24"/>
          <p:cNvSpPr txBox="1"/>
          <p:nvPr/>
        </p:nvSpPr>
        <p:spPr>
          <a:xfrm>
            <a:off x="700322" y="511810"/>
            <a:ext cx="4862042" cy="938530"/>
          </a:xfrm>
          <a:prstGeom prst="rect">
            <a:avLst/>
          </a:prstGeom>
        </p:spPr>
        <p:txBody>
          <a:bodyPr lIns="0" tIns="0" rIns="0" bIns="0" rtlCol="0" anchor="t">
            <a:spAutoFit/>
          </a:bodyPr>
          <a:lstStyle/>
          <a:p>
            <a:pPr algn="ctr">
              <a:lnSpc>
                <a:spcPts val="6019"/>
              </a:lnSpc>
            </a:pPr>
            <a:r>
              <a:rPr lang="en-US" sz="4299">
                <a:solidFill>
                  <a:srgbClr val="3E3A3A"/>
                </a:solidFill>
                <a:ea typeface="マメロン Bold"/>
              </a:rPr>
              <a:t>事業内容</a:t>
            </a:r>
          </a:p>
        </p:txBody>
      </p:sp>
      <p:sp>
        <p:nvSpPr>
          <p:cNvPr id="25" name="TextBox 25"/>
          <p:cNvSpPr txBox="1"/>
          <p:nvPr/>
        </p:nvSpPr>
        <p:spPr>
          <a:xfrm>
            <a:off x="9229705" y="4596262"/>
            <a:ext cx="3501410" cy="615233"/>
          </a:xfrm>
          <a:prstGeom prst="rect">
            <a:avLst/>
          </a:prstGeom>
        </p:spPr>
        <p:txBody>
          <a:bodyPr lIns="0" tIns="0" rIns="0" bIns="0" rtlCol="0" anchor="t">
            <a:spAutoFit/>
          </a:bodyPr>
          <a:lstStyle/>
          <a:p>
            <a:pPr algn="ctr">
              <a:lnSpc>
                <a:spcPts val="5040"/>
              </a:lnSpc>
            </a:pPr>
            <a:r>
              <a:rPr lang="ja-JP" altLang="en-US" sz="3600">
                <a:solidFill>
                  <a:srgbClr val="3E3A3A"/>
                </a:solidFill>
                <a:latin typeface="マメロン Bold"/>
                <a:ea typeface="マメロン Bold"/>
              </a:rPr>
              <a:t>目的と概要</a:t>
            </a:r>
            <a:endParaRPr lang="en-US" sz="3600">
              <a:solidFill>
                <a:srgbClr val="3E3A3A"/>
              </a:solidFill>
              <a:latin typeface="マメロン Bold"/>
              <a:ea typeface="マメロン Bold"/>
            </a:endParaRPr>
          </a:p>
        </p:txBody>
      </p:sp>
      <p:sp>
        <p:nvSpPr>
          <p:cNvPr id="26" name="TextBox 26"/>
          <p:cNvSpPr txBox="1"/>
          <p:nvPr/>
        </p:nvSpPr>
        <p:spPr>
          <a:xfrm>
            <a:off x="12771872" y="4494452"/>
            <a:ext cx="3501410" cy="612284"/>
          </a:xfrm>
          <a:prstGeom prst="rect">
            <a:avLst/>
          </a:prstGeom>
        </p:spPr>
        <p:txBody>
          <a:bodyPr lIns="0" tIns="0" rIns="0" bIns="0" rtlCol="0" anchor="t">
            <a:spAutoFit/>
          </a:bodyPr>
          <a:lstStyle/>
          <a:p>
            <a:pPr algn="ctr">
              <a:lnSpc>
                <a:spcPts val="5040"/>
              </a:lnSpc>
            </a:pPr>
            <a:r>
              <a:rPr lang="ja-JP" altLang="en-US" sz="3600">
                <a:solidFill>
                  <a:schemeClr val="bg1">
                    <a:lumMod val="75000"/>
                  </a:schemeClr>
                </a:solidFill>
                <a:ea typeface="マメロン Bold"/>
                <a:cs typeface="Calibri"/>
              </a:rPr>
              <a:t>本アプリ機能</a:t>
            </a:r>
            <a:endParaRPr lang="en-US" sz="3600">
              <a:solidFill>
                <a:schemeClr val="bg1">
                  <a:lumMod val="75000"/>
                </a:schemeClr>
              </a:solidFill>
              <a:ea typeface="マメロン Bold"/>
              <a:cs typeface="Calibri"/>
            </a:endParaRPr>
          </a:p>
        </p:txBody>
      </p:sp>
      <p:sp>
        <p:nvSpPr>
          <p:cNvPr id="27" name="TextBox 27"/>
          <p:cNvSpPr txBox="1"/>
          <p:nvPr/>
        </p:nvSpPr>
        <p:spPr>
          <a:xfrm>
            <a:off x="2270783" y="4605482"/>
            <a:ext cx="3501410" cy="612284"/>
          </a:xfrm>
          <a:prstGeom prst="rect">
            <a:avLst/>
          </a:prstGeom>
        </p:spPr>
        <p:txBody>
          <a:bodyPr lIns="0" tIns="0" rIns="0" bIns="0" rtlCol="0" anchor="t">
            <a:spAutoFit/>
          </a:bodyPr>
          <a:lstStyle/>
          <a:p>
            <a:pPr algn="ctr">
              <a:lnSpc>
                <a:spcPts val="5040"/>
              </a:lnSpc>
            </a:pPr>
            <a:r>
              <a:rPr lang="ja-JP" altLang="en-US" sz="3600" dirty="0">
                <a:solidFill>
                  <a:schemeClr val="bg1">
                    <a:lumMod val="75000"/>
                  </a:schemeClr>
                </a:solidFill>
                <a:ea typeface="マメロン Bold"/>
                <a:cs typeface="Calibri"/>
              </a:rPr>
              <a:t>開発フロー</a:t>
            </a:r>
            <a:endParaRPr lang="en-US" sz="3600" dirty="0">
              <a:solidFill>
                <a:schemeClr val="bg1">
                  <a:lumMod val="75000"/>
                </a:schemeClr>
              </a:solidFill>
              <a:ea typeface="マメロン Bold"/>
              <a:cs typeface="Calibri"/>
            </a:endParaRPr>
          </a:p>
        </p:txBody>
      </p:sp>
      <p:sp>
        <p:nvSpPr>
          <p:cNvPr id="28" name="Freeform 28"/>
          <p:cNvSpPr/>
          <p:nvPr/>
        </p:nvSpPr>
        <p:spPr>
          <a:xfrm rot="-10800000">
            <a:off x="-2462368" y="373770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29" name="Freeform 29"/>
          <p:cNvSpPr/>
          <p:nvPr/>
        </p:nvSpPr>
        <p:spPr>
          <a:xfrm>
            <a:off x="-2462368" y="-30089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30" name="Freeform 30"/>
          <p:cNvSpPr/>
          <p:nvPr/>
        </p:nvSpPr>
        <p:spPr>
          <a:xfrm rot="-10800000">
            <a:off x="16005839" y="-30089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31" name="Freeform 31"/>
          <p:cNvSpPr/>
          <p:nvPr/>
        </p:nvSpPr>
        <p:spPr>
          <a:xfrm>
            <a:off x="16005839" y="243449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32" name="Freeform 32"/>
          <p:cNvSpPr/>
          <p:nvPr/>
        </p:nvSpPr>
        <p:spPr>
          <a:xfrm rot="-10800000">
            <a:off x="16005839" y="647309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Tree>
    <p:extLst>
      <p:ext uri="{BB962C8B-B14F-4D97-AF65-F5344CB8AC3E}">
        <p14:creationId xmlns:p14="http://schemas.microsoft.com/office/powerpoint/2010/main" val="20723183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DE8"/>
        </a:solidFill>
        <a:effectLst/>
      </p:bgPr>
    </p:bg>
    <p:spTree>
      <p:nvGrpSpPr>
        <p:cNvPr id="1" name=""/>
        <p:cNvGrpSpPr/>
        <p:nvPr/>
      </p:nvGrpSpPr>
      <p:grpSpPr>
        <a:xfrm>
          <a:off x="0" y="0"/>
          <a:ext cx="0" cy="0"/>
          <a:chOff x="0" y="0"/>
          <a:chExt cx="0" cy="0"/>
        </a:xfrm>
      </p:grpSpPr>
      <p:grpSp>
        <p:nvGrpSpPr>
          <p:cNvPr id="2" name="Group 2"/>
          <p:cNvGrpSpPr/>
          <p:nvPr/>
        </p:nvGrpSpPr>
        <p:grpSpPr>
          <a:xfrm>
            <a:off x="573229" y="627362"/>
            <a:ext cx="5116227" cy="993176"/>
            <a:chOff x="0" y="0"/>
            <a:chExt cx="1347484" cy="261577"/>
          </a:xfrm>
        </p:grpSpPr>
        <p:sp>
          <p:nvSpPr>
            <p:cNvPr id="3" name="Freeform 3"/>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4" name="TextBox 4"/>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700322" y="511810"/>
            <a:ext cx="4862042" cy="938530"/>
          </a:xfrm>
          <a:prstGeom prst="rect">
            <a:avLst/>
          </a:prstGeom>
        </p:spPr>
        <p:txBody>
          <a:bodyPr lIns="0" tIns="0" rIns="0" bIns="0" rtlCol="0" anchor="t">
            <a:spAutoFit/>
          </a:bodyPr>
          <a:lstStyle/>
          <a:p>
            <a:pPr algn="ctr">
              <a:lnSpc>
                <a:spcPts val="6019"/>
              </a:lnSpc>
            </a:pPr>
            <a:r>
              <a:rPr lang="en-US" sz="4299">
                <a:solidFill>
                  <a:srgbClr val="3E3A3A"/>
                </a:solidFill>
                <a:ea typeface="マメロン Bold"/>
              </a:rPr>
              <a:t>福利厚生</a:t>
            </a:r>
          </a:p>
        </p:txBody>
      </p:sp>
      <p:sp>
        <p:nvSpPr>
          <p:cNvPr id="6" name="Freeform 6"/>
          <p:cNvSpPr/>
          <p:nvPr/>
        </p:nvSpPr>
        <p:spPr>
          <a:xfrm>
            <a:off x="14539662" y="832250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7" name="Freeform 7"/>
          <p:cNvSpPr/>
          <p:nvPr/>
        </p:nvSpPr>
        <p:spPr>
          <a:xfrm>
            <a:off x="-2558728" y="420770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grpSp>
        <p:nvGrpSpPr>
          <p:cNvPr id="8" name="Group 8"/>
          <p:cNvGrpSpPr/>
          <p:nvPr/>
        </p:nvGrpSpPr>
        <p:grpSpPr>
          <a:xfrm>
            <a:off x="-501328" y="7607799"/>
            <a:ext cx="19290657" cy="1871588"/>
            <a:chOff x="0" y="0"/>
            <a:chExt cx="5080667" cy="492929"/>
          </a:xfrm>
        </p:grpSpPr>
        <p:sp>
          <p:nvSpPr>
            <p:cNvPr id="9" name="Freeform 9"/>
            <p:cNvSpPr/>
            <p:nvPr/>
          </p:nvSpPr>
          <p:spPr>
            <a:xfrm>
              <a:off x="0" y="0"/>
              <a:ext cx="5080667" cy="492929"/>
            </a:xfrm>
            <a:custGeom>
              <a:avLst/>
              <a:gdLst/>
              <a:ahLst/>
              <a:cxnLst/>
              <a:rect l="l" t="t" r="r" b="b"/>
              <a:pathLst>
                <a:path w="5080667" h="492929">
                  <a:moveTo>
                    <a:pt x="0" y="0"/>
                  </a:moveTo>
                  <a:lnTo>
                    <a:pt x="5080667" y="0"/>
                  </a:lnTo>
                  <a:lnTo>
                    <a:pt x="5080667" y="492929"/>
                  </a:lnTo>
                  <a:lnTo>
                    <a:pt x="0" y="492929"/>
                  </a:lnTo>
                  <a:close/>
                </a:path>
              </a:pathLst>
            </a:custGeom>
            <a:solidFill>
              <a:srgbClr val="FED873"/>
            </a:solidFill>
          </p:spPr>
          <p:txBody>
            <a:bodyPr/>
            <a:lstStyle/>
            <a:p>
              <a:endParaRPr lang="ja-JP" altLang="en-US"/>
            </a:p>
          </p:txBody>
        </p:sp>
        <p:sp>
          <p:nvSpPr>
            <p:cNvPr id="10" name="TextBox 10"/>
            <p:cNvSpPr txBox="1"/>
            <p:nvPr/>
          </p:nvSpPr>
          <p:spPr>
            <a:xfrm>
              <a:off x="0" y="-47625"/>
              <a:ext cx="5080667" cy="540554"/>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2828593" y="7848268"/>
            <a:ext cx="12630815" cy="1088503"/>
          </a:xfrm>
          <a:prstGeom prst="rect">
            <a:avLst/>
          </a:prstGeom>
        </p:spPr>
        <p:txBody>
          <a:bodyPr lIns="0" tIns="0" rIns="0" bIns="0" rtlCol="0" anchor="t">
            <a:spAutoFit/>
          </a:bodyPr>
          <a:lstStyle/>
          <a:p>
            <a:pPr algn="ctr">
              <a:lnSpc>
                <a:spcPts val="4200"/>
              </a:lnSpc>
            </a:pPr>
            <a:r>
              <a:rPr lang="ja-JP" altLang="en-US" sz="4000">
                <a:solidFill>
                  <a:srgbClr val="3E3A3A"/>
                </a:solidFill>
                <a:ea typeface="マメロン Bold"/>
              </a:rPr>
              <a:t>匿名とリアルタイムの板書を徹底していることで</a:t>
            </a:r>
            <a:endParaRPr lang="ja-JP" sz="4000">
              <a:ea typeface="ＭＳ Ｐゴシック"/>
              <a:cs typeface="Calibri"/>
            </a:endParaRPr>
          </a:p>
          <a:p>
            <a:pPr algn="ctr">
              <a:lnSpc>
                <a:spcPts val="4200"/>
              </a:lnSpc>
            </a:pPr>
            <a:r>
              <a:rPr lang="ja-JP" altLang="en-US" sz="4000">
                <a:solidFill>
                  <a:srgbClr val="3E3A3A"/>
                </a:solidFill>
                <a:ea typeface="マメロン Bold"/>
              </a:rPr>
              <a:t>コミュニケーションがとりやすい！</a:t>
            </a:r>
            <a:endParaRPr lang="ja-JP" altLang="en-US" sz="4000">
              <a:solidFill>
                <a:srgbClr val="3E3A3A"/>
              </a:solidFill>
              <a:ea typeface="マメロン Bold"/>
              <a:cs typeface="Calibri"/>
            </a:endParaRPr>
          </a:p>
        </p:txBody>
      </p:sp>
      <p:sp>
        <p:nvSpPr>
          <p:cNvPr id="12" name="Freeform 12"/>
          <p:cNvSpPr/>
          <p:nvPr/>
        </p:nvSpPr>
        <p:spPr>
          <a:xfrm>
            <a:off x="13886102" y="-1327663"/>
            <a:ext cx="4903227" cy="4903227"/>
          </a:xfrm>
          <a:custGeom>
            <a:avLst/>
            <a:gdLst/>
            <a:ahLst/>
            <a:cxnLst/>
            <a:rect l="l" t="t" r="r" b="b"/>
            <a:pathLst>
              <a:path w="4903227" h="4903227">
                <a:moveTo>
                  <a:pt x="0" y="0"/>
                </a:moveTo>
                <a:lnTo>
                  <a:pt x="4903226" y="0"/>
                </a:lnTo>
                <a:lnTo>
                  <a:pt x="4903226" y="4903226"/>
                </a:lnTo>
                <a:lnTo>
                  <a:pt x="0" y="49032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grpSp>
        <p:nvGrpSpPr>
          <p:cNvPr id="13" name="Group 13"/>
          <p:cNvGrpSpPr/>
          <p:nvPr/>
        </p:nvGrpSpPr>
        <p:grpSpPr>
          <a:xfrm>
            <a:off x="3114875" y="2451613"/>
            <a:ext cx="12058250" cy="4213211"/>
            <a:chOff x="0" y="0"/>
            <a:chExt cx="3175835" cy="1109652"/>
          </a:xfrm>
        </p:grpSpPr>
        <p:sp>
          <p:nvSpPr>
            <p:cNvPr id="14" name="Freeform 14"/>
            <p:cNvSpPr/>
            <p:nvPr/>
          </p:nvSpPr>
          <p:spPr>
            <a:xfrm>
              <a:off x="0" y="0"/>
              <a:ext cx="3175835" cy="1109652"/>
            </a:xfrm>
            <a:custGeom>
              <a:avLst/>
              <a:gdLst/>
              <a:ahLst/>
              <a:cxnLst/>
              <a:rect l="l" t="t" r="r" b="b"/>
              <a:pathLst>
                <a:path w="3175835" h="1109652">
                  <a:moveTo>
                    <a:pt x="17977" y="0"/>
                  </a:moveTo>
                  <a:lnTo>
                    <a:pt x="3157858" y="0"/>
                  </a:lnTo>
                  <a:cubicBezTo>
                    <a:pt x="3167786" y="0"/>
                    <a:pt x="3175835" y="8049"/>
                    <a:pt x="3175835" y="17977"/>
                  </a:cubicBezTo>
                  <a:lnTo>
                    <a:pt x="3175835" y="1091675"/>
                  </a:lnTo>
                  <a:cubicBezTo>
                    <a:pt x="3175835" y="1101604"/>
                    <a:pt x="3167786" y="1109652"/>
                    <a:pt x="3157858" y="1109652"/>
                  </a:cubicBezTo>
                  <a:lnTo>
                    <a:pt x="17977" y="1109652"/>
                  </a:lnTo>
                  <a:cubicBezTo>
                    <a:pt x="8049" y="1109652"/>
                    <a:pt x="0" y="1101604"/>
                    <a:pt x="0" y="1091675"/>
                  </a:cubicBezTo>
                  <a:lnTo>
                    <a:pt x="0" y="17977"/>
                  </a:lnTo>
                  <a:cubicBezTo>
                    <a:pt x="0" y="8049"/>
                    <a:pt x="8049" y="0"/>
                    <a:pt x="17977" y="0"/>
                  </a:cubicBezTo>
                  <a:close/>
                </a:path>
              </a:pathLst>
            </a:custGeom>
            <a:solidFill>
              <a:srgbClr val="FFFFFF"/>
            </a:solidFill>
            <a:ln w="28575" cap="rnd">
              <a:solidFill>
                <a:srgbClr val="FED873"/>
              </a:solidFill>
              <a:prstDash val="solid"/>
              <a:round/>
            </a:ln>
          </p:spPr>
          <p:txBody>
            <a:bodyPr/>
            <a:lstStyle/>
            <a:p>
              <a:endParaRPr lang="ja-JP" altLang="en-US"/>
            </a:p>
          </p:txBody>
        </p:sp>
        <p:sp>
          <p:nvSpPr>
            <p:cNvPr id="15" name="TextBox 15"/>
            <p:cNvSpPr txBox="1"/>
            <p:nvPr/>
          </p:nvSpPr>
          <p:spPr>
            <a:xfrm>
              <a:off x="0" y="-47625"/>
              <a:ext cx="3175835" cy="1157277"/>
            </a:xfrm>
            <a:prstGeom prst="rect">
              <a:avLst/>
            </a:prstGeom>
          </p:spPr>
          <p:txBody>
            <a:bodyPr lIns="50800" tIns="50800" rIns="50800" bIns="50800" rtlCol="0" anchor="ctr"/>
            <a:lstStyle/>
            <a:p>
              <a:pPr algn="ctr">
                <a:lnSpc>
                  <a:spcPts val="2100"/>
                </a:lnSpc>
              </a:pPr>
              <a:endParaRPr/>
            </a:p>
          </p:txBody>
        </p:sp>
      </p:grpSp>
      <p:grpSp>
        <p:nvGrpSpPr>
          <p:cNvPr id="16" name="Group 16"/>
          <p:cNvGrpSpPr/>
          <p:nvPr/>
        </p:nvGrpSpPr>
        <p:grpSpPr>
          <a:xfrm>
            <a:off x="573229" y="627362"/>
            <a:ext cx="5116227" cy="993176"/>
            <a:chOff x="0" y="0"/>
            <a:chExt cx="1347484" cy="261577"/>
          </a:xfrm>
        </p:grpSpPr>
        <p:sp>
          <p:nvSpPr>
            <p:cNvPr id="17" name="Freeform 17"/>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18" name="TextBox 18"/>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sp>
        <p:nvSpPr>
          <p:cNvPr id="20" name="TextBox 20"/>
          <p:cNvSpPr txBox="1"/>
          <p:nvPr/>
        </p:nvSpPr>
        <p:spPr>
          <a:xfrm>
            <a:off x="700322" y="511810"/>
            <a:ext cx="4862042" cy="732188"/>
          </a:xfrm>
          <a:prstGeom prst="rect">
            <a:avLst/>
          </a:prstGeom>
        </p:spPr>
        <p:txBody>
          <a:bodyPr lIns="0" tIns="0" rIns="0" bIns="0" rtlCol="0" anchor="t">
            <a:spAutoFit/>
          </a:bodyPr>
          <a:lstStyle/>
          <a:p>
            <a:pPr algn="ctr">
              <a:lnSpc>
                <a:spcPts val="6019"/>
              </a:lnSpc>
            </a:pPr>
            <a:r>
              <a:rPr lang="ja-JP" altLang="en-US" sz="4250">
                <a:solidFill>
                  <a:srgbClr val="3E3A3A"/>
                </a:solidFill>
                <a:ea typeface="マメロン Bold"/>
              </a:rPr>
              <a:t>目的と概要</a:t>
            </a:r>
            <a:endParaRPr lang="en-US" sz="4250">
              <a:solidFill>
                <a:srgbClr val="3E3A3A"/>
              </a:solidFill>
              <a:ea typeface="マメロン Bold"/>
              <a:cs typeface="Calibri"/>
            </a:endParaRPr>
          </a:p>
        </p:txBody>
      </p:sp>
      <p:sp>
        <p:nvSpPr>
          <p:cNvPr id="21" name="TextBox 21"/>
          <p:cNvSpPr txBox="1"/>
          <p:nvPr/>
        </p:nvSpPr>
        <p:spPr>
          <a:xfrm>
            <a:off x="3854090" y="3368169"/>
            <a:ext cx="10594570" cy="2358594"/>
          </a:xfrm>
          <a:prstGeom prst="rect">
            <a:avLst/>
          </a:prstGeom>
        </p:spPr>
        <p:txBody>
          <a:bodyPr wrap="square" lIns="0" tIns="0" rIns="0" bIns="0" rtlCol="0" anchor="t">
            <a:spAutoFit/>
          </a:bodyPr>
          <a:lstStyle/>
          <a:p>
            <a:pPr marL="410210" lvl="1">
              <a:lnSpc>
                <a:spcPts val="6269"/>
              </a:lnSpc>
            </a:pPr>
            <a:r>
              <a:rPr lang="ja-JP" altLang="en-US" sz="4000">
                <a:solidFill>
                  <a:srgbClr val="3E3A3A"/>
                </a:solidFill>
                <a:ea typeface="マメロン Bold"/>
                <a:cs typeface="Calibri"/>
              </a:rPr>
              <a:t>目的：本研修内のウェビナー講師と受講生の</a:t>
            </a:r>
            <a:endParaRPr lang="ja-JP" sz="4000">
              <a:ea typeface="ＭＳ Ｐゴシック"/>
              <a:cs typeface="Calibri"/>
            </a:endParaRPr>
          </a:p>
          <a:p>
            <a:pPr marL="410210" lvl="1">
              <a:lnSpc>
                <a:spcPts val="6269"/>
              </a:lnSpc>
            </a:pPr>
            <a:r>
              <a:rPr lang="ja-JP" altLang="en-US" sz="4000">
                <a:solidFill>
                  <a:srgbClr val="3E3A3A"/>
                </a:solidFill>
                <a:ea typeface="マメロン Bold"/>
                <a:cs typeface="Calibri"/>
              </a:rPr>
              <a:t>　　　コミュニケーション円滑化</a:t>
            </a:r>
            <a:endParaRPr lang="ja-JP" sz="4000">
              <a:ea typeface="ＭＳ Ｐゴシック"/>
              <a:cs typeface="Calibri"/>
            </a:endParaRPr>
          </a:p>
          <a:p>
            <a:pPr marL="410210" lvl="1">
              <a:lnSpc>
                <a:spcPts val="6269"/>
              </a:lnSpc>
            </a:pPr>
            <a:r>
              <a:rPr lang="ja-JP" altLang="en-US" sz="4000">
                <a:solidFill>
                  <a:srgbClr val="3E3A3A"/>
                </a:solidFill>
                <a:ea typeface="マメロン Bold"/>
                <a:cs typeface="Calibri"/>
              </a:rPr>
              <a:t>概要：完全匿名なリアルタイム板書</a:t>
            </a:r>
            <a:endParaRPr lang="ja-JP" altLang="en-US" sz="4000" dirty="0">
              <a:solidFill>
                <a:srgbClr val="3E3A3A"/>
              </a:solidFill>
              <a:ea typeface="マメロン Bold"/>
              <a:cs typeface="Calibri"/>
            </a:endParaRPr>
          </a:p>
        </p:txBody>
      </p:sp>
    </p:spTree>
    <p:extLst>
      <p:ext uri="{BB962C8B-B14F-4D97-AF65-F5344CB8AC3E}">
        <p14:creationId xmlns:p14="http://schemas.microsoft.com/office/powerpoint/2010/main" val="25080172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3229" y="627362"/>
            <a:ext cx="5116227" cy="993176"/>
            <a:chOff x="0" y="0"/>
            <a:chExt cx="1347484" cy="261577"/>
          </a:xfrm>
        </p:grpSpPr>
        <p:sp>
          <p:nvSpPr>
            <p:cNvPr id="3" name="Freeform 3"/>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4" name="TextBox 4"/>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sp>
        <p:nvSpPr>
          <p:cNvPr id="6" name="Freeform 6"/>
          <p:cNvSpPr/>
          <p:nvPr/>
        </p:nvSpPr>
        <p:spPr>
          <a:xfrm>
            <a:off x="9412636" y="3346605"/>
            <a:ext cx="3127967" cy="312796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DE8"/>
          </a:solidFill>
          <a:ln w="38100" cap="sq">
            <a:solidFill>
              <a:schemeClr val="bg1">
                <a:lumMod val="75000"/>
              </a:schemeClr>
            </a:solidFill>
            <a:prstDash val="solid"/>
            <a:miter/>
          </a:ln>
        </p:spPr>
        <p:txBody>
          <a:bodyPr/>
          <a:lstStyle/>
          <a:p>
            <a:endParaRPr lang="ja-JP" altLang="en-US"/>
          </a:p>
        </p:txBody>
      </p:sp>
      <p:sp>
        <p:nvSpPr>
          <p:cNvPr id="9" name="Freeform 9"/>
          <p:cNvSpPr/>
          <p:nvPr/>
        </p:nvSpPr>
        <p:spPr>
          <a:xfrm>
            <a:off x="5911226" y="3346605"/>
            <a:ext cx="3127967" cy="312796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DE8"/>
          </a:solidFill>
          <a:ln w="38100" cap="sq">
            <a:solidFill>
              <a:schemeClr val="bg1">
                <a:lumMod val="75000"/>
              </a:schemeClr>
            </a:solidFill>
            <a:prstDash val="solid"/>
            <a:miter/>
          </a:ln>
        </p:spPr>
        <p:txBody>
          <a:bodyPr/>
          <a:lstStyle/>
          <a:p>
            <a:endParaRPr lang="ja-JP" altLang="en-US"/>
          </a:p>
        </p:txBody>
      </p:sp>
      <p:sp>
        <p:nvSpPr>
          <p:cNvPr id="12" name="Freeform 12"/>
          <p:cNvSpPr/>
          <p:nvPr/>
        </p:nvSpPr>
        <p:spPr>
          <a:xfrm>
            <a:off x="2409817" y="3346605"/>
            <a:ext cx="3127967" cy="3127967"/>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DE8"/>
          </a:solidFill>
          <a:ln w="38100" cap="sq">
            <a:solidFill>
              <a:schemeClr val="bg1">
                <a:lumMod val="75000"/>
              </a:schemeClr>
            </a:solidFill>
            <a:prstDash val="solid"/>
            <a:miter/>
          </a:ln>
        </p:spPr>
        <p:txBody>
          <a:bodyPr/>
          <a:lstStyle/>
          <a:p>
            <a:endParaRPr lang="ja-JP" altLang="en-US"/>
          </a:p>
        </p:txBody>
      </p:sp>
      <p:grpSp>
        <p:nvGrpSpPr>
          <p:cNvPr id="17" name="Group 17"/>
          <p:cNvGrpSpPr/>
          <p:nvPr/>
        </p:nvGrpSpPr>
        <p:grpSpPr>
          <a:xfrm>
            <a:off x="12953927" y="3346605"/>
            <a:ext cx="3127967" cy="312796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DE8"/>
            </a:solidFill>
            <a:ln w="38100" cap="sq">
              <a:solidFill>
                <a:srgbClr val="3E3A3A"/>
              </a:solidFill>
              <a:prstDash val="solid"/>
              <a:miter/>
            </a:ln>
          </p:spPr>
          <p:txBody>
            <a:bodyPr/>
            <a:lstStyle/>
            <a:p>
              <a:endParaRPr lang="ja-JP" altLang="en-US"/>
            </a:p>
          </p:txBody>
        </p:sp>
        <p:sp>
          <p:nvSpPr>
            <p:cNvPr id="19" name="TextBox 19"/>
            <p:cNvSpPr txBox="1"/>
            <p:nvPr/>
          </p:nvSpPr>
          <p:spPr>
            <a:xfrm>
              <a:off x="76200" y="28575"/>
              <a:ext cx="660400" cy="708025"/>
            </a:xfrm>
            <a:prstGeom prst="rect">
              <a:avLst/>
            </a:prstGeom>
          </p:spPr>
          <p:txBody>
            <a:bodyPr lIns="50800" tIns="50800" rIns="50800" bIns="50800" rtlCol="0" anchor="ctr"/>
            <a:lstStyle/>
            <a:p>
              <a:pPr marL="0" lvl="0" indent="0" algn="ctr">
                <a:lnSpc>
                  <a:spcPts val="2100"/>
                </a:lnSpc>
                <a:spcBef>
                  <a:spcPct val="0"/>
                </a:spcBef>
              </a:pPr>
              <a:endParaRPr/>
            </a:p>
          </p:txBody>
        </p:sp>
      </p:grpSp>
      <p:sp>
        <p:nvSpPr>
          <p:cNvPr id="21" name="Freeform 21"/>
          <p:cNvSpPr/>
          <p:nvPr/>
        </p:nvSpPr>
        <p:spPr>
          <a:xfrm>
            <a:off x="14340695" y="5217766"/>
            <a:ext cx="1741199" cy="5040314"/>
          </a:xfrm>
          <a:custGeom>
            <a:avLst/>
            <a:gdLst/>
            <a:ahLst/>
            <a:cxnLst/>
            <a:rect l="l" t="t" r="r" b="b"/>
            <a:pathLst>
              <a:path w="2104625" h="6092337">
                <a:moveTo>
                  <a:pt x="0" y="0"/>
                </a:moveTo>
                <a:lnTo>
                  <a:pt x="2104625" y="0"/>
                </a:lnTo>
                <a:lnTo>
                  <a:pt x="2104625" y="6092337"/>
                </a:lnTo>
                <a:lnTo>
                  <a:pt x="0" y="60923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22" name="Freeform 22"/>
          <p:cNvSpPr/>
          <p:nvPr/>
        </p:nvSpPr>
        <p:spPr>
          <a:xfrm>
            <a:off x="-2462368" y="647309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23" name="TextBox 23"/>
          <p:cNvSpPr txBox="1"/>
          <p:nvPr/>
        </p:nvSpPr>
        <p:spPr>
          <a:xfrm>
            <a:off x="5728296" y="4596262"/>
            <a:ext cx="3501410" cy="612284"/>
          </a:xfrm>
          <a:prstGeom prst="rect">
            <a:avLst/>
          </a:prstGeom>
        </p:spPr>
        <p:txBody>
          <a:bodyPr lIns="0" tIns="0" rIns="0" bIns="0" rtlCol="0" anchor="t">
            <a:spAutoFit/>
          </a:bodyPr>
          <a:lstStyle/>
          <a:p>
            <a:pPr algn="ctr">
              <a:lnSpc>
                <a:spcPts val="5040"/>
              </a:lnSpc>
              <a:spcBef>
                <a:spcPct val="0"/>
              </a:spcBef>
            </a:pPr>
            <a:r>
              <a:rPr lang="en-US" altLang="ja-JP" sz="3600" dirty="0" err="1">
                <a:solidFill>
                  <a:schemeClr val="bg1">
                    <a:lumMod val="75000"/>
                  </a:schemeClr>
                </a:solidFill>
                <a:ea typeface="マメロン Bold"/>
                <a:cs typeface="Calibri"/>
              </a:rPr>
              <a:t>ペルソナ</a:t>
            </a:r>
          </a:p>
        </p:txBody>
      </p:sp>
      <p:sp>
        <p:nvSpPr>
          <p:cNvPr id="24" name="TextBox 24"/>
          <p:cNvSpPr txBox="1"/>
          <p:nvPr/>
        </p:nvSpPr>
        <p:spPr>
          <a:xfrm>
            <a:off x="700322" y="511810"/>
            <a:ext cx="4862042" cy="938530"/>
          </a:xfrm>
          <a:prstGeom prst="rect">
            <a:avLst/>
          </a:prstGeom>
        </p:spPr>
        <p:txBody>
          <a:bodyPr lIns="0" tIns="0" rIns="0" bIns="0" rtlCol="0" anchor="t">
            <a:spAutoFit/>
          </a:bodyPr>
          <a:lstStyle/>
          <a:p>
            <a:pPr algn="ctr">
              <a:lnSpc>
                <a:spcPts val="6019"/>
              </a:lnSpc>
            </a:pPr>
            <a:r>
              <a:rPr lang="en-US" sz="4299">
                <a:solidFill>
                  <a:srgbClr val="3E3A3A"/>
                </a:solidFill>
                <a:ea typeface="マメロン Bold"/>
              </a:rPr>
              <a:t>事業内容</a:t>
            </a:r>
          </a:p>
        </p:txBody>
      </p:sp>
      <p:sp>
        <p:nvSpPr>
          <p:cNvPr id="25" name="TextBox 25"/>
          <p:cNvSpPr txBox="1"/>
          <p:nvPr/>
        </p:nvSpPr>
        <p:spPr>
          <a:xfrm>
            <a:off x="9229705" y="4596262"/>
            <a:ext cx="3501410" cy="615233"/>
          </a:xfrm>
          <a:prstGeom prst="rect">
            <a:avLst/>
          </a:prstGeom>
        </p:spPr>
        <p:txBody>
          <a:bodyPr lIns="0" tIns="0" rIns="0" bIns="0" rtlCol="0" anchor="t">
            <a:spAutoFit/>
          </a:bodyPr>
          <a:lstStyle/>
          <a:p>
            <a:pPr algn="ctr">
              <a:lnSpc>
                <a:spcPts val="5040"/>
              </a:lnSpc>
            </a:pPr>
            <a:r>
              <a:rPr lang="ja-JP" altLang="en-US" sz="3600">
                <a:solidFill>
                  <a:schemeClr val="bg1">
                    <a:lumMod val="75000"/>
                  </a:schemeClr>
                </a:solidFill>
                <a:latin typeface="マメロン Bold"/>
                <a:ea typeface="マメロン Bold"/>
              </a:rPr>
              <a:t>目的と概要</a:t>
            </a:r>
            <a:endParaRPr lang="en-US" sz="3600">
              <a:solidFill>
                <a:schemeClr val="bg1">
                  <a:lumMod val="75000"/>
                </a:schemeClr>
              </a:solidFill>
              <a:latin typeface="マメロン Bold"/>
              <a:ea typeface="マメロン Bold"/>
            </a:endParaRPr>
          </a:p>
        </p:txBody>
      </p:sp>
      <p:sp>
        <p:nvSpPr>
          <p:cNvPr id="26" name="TextBox 26"/>
          <p:cNvSpPr txBox="1"/>
          <p:nvPr/>
        </p:nvSpPr>
        <p:spPr>
          <a:xfrm>
            <a:off x="12771872" y="4494452"/>
            <a:ext cx="3501410" cy="612284"/>
          </a:xfrm>
          <a:prstGeom prst="rect">
            <a:avLst/>
          </a:prstGeom>
        </p:spPr>
        <p:txBody>
          <a:bodyPr lIns="0" tIns="0" rIns="0" bIns="0" rtlCol="0" anchor="t">
            <a:spAutoFit/>
          </a:bodyPr>
          <a:lstStyle/>
          <a:p>
            <a:pPr algn="ctr">
              <a:lnSpc>
                <a:spcPts val="5040"/>
              </a:lnSpc>
            </a:pPr>
            <a:r>
              <a:rPr lang="ja-JP" altLang="en-US" sz="3600">
                <a:solidFill>
                  <a:srgbClr val="3E3A3A"/>
                </a:solidFill>
                <a:ea typeface="マメロン Bold"/>
                <a:cs typeface="Calibri"/>
              </a:rPr>
              <a:t>本アプリ機能</a:t>
            </a:r>
            <a:endParaRPr lang="en-US" sz="3600">
              <a:solidFill>
                <a:srgbClr val="3E3A3A"/>
              </a:solidFill>
              <a:ea typeface="マメロン Bold"/>
              <a:cs typeface="Calibri"/>
            </a:endParaRPr>
          </a:p>
        </p:txBody>
      </p:sp>
      <p:sp>
        <p:nvSpPr>
          <p:cNvPr id="27" name="TextBox 27"/>
          <p:cNvSpPr txBox="1"/>
          <p:nvPr/>
        </p:nvSpPr>
        <p:spPr>
          <a:xfrm>
            <a:off x="2282160" y="4605482"/>
            <a:ext cx="3501410" cy="612284"/>
          </a:xfrm>
          <a:prstGeom prst="rect">
            <a:avLst/>
          </a:prstGeom>
        </p:spPr>
        <p:txBody>
          <a:bodyPr lIns="0" tIns="0" rIns="0" bIns="0" rtlCol="0" anchor="t">
            <a:spAutoFit/>
          </a:bodyPr>
          <a:lstStyle/>
          <a:p>
            <a:pPr algn="ctr">
              <a:lnSpc>
                <a:spcPts val="5040"/>
              </a:lnSpc>
            </a:pPr>
            <a:r>
              <a:rPr lang="ja-JP" altLang="en-US" sz="3600" dirty="0">
                <a:solidFill>
                  <a:schemeClr val="bg1">
                    <a:lumMod val="75000"/>
                  </a:schemeClr>
                </a:solidFill>
                <a:ea typeface="マメロン Bold"/>
                <a:cs typeface="Calibri"/>
              </a:rPr>
              <a:t>開発フロー</a:t>
            </a:r>
            <a:endParaRPr lang="en-US" sz="3600" dirty="0">
              <a:solidFill>
                <a:schemeClr val="bg1">
                  <a:lumMod val="75000"/>
                </a:schemeClr>
              </a:solidFill>
              <a:ea typeface="マメロン Bold"/>
              <a:cs typeface="Calibri"/>
            </a:endParaRPr>
          </a:p>
        </p:txBody>
      </p:sp>
      <p:sp>
        <p:nvSpPr>
          <p:cNvPr id="28" name="Freeform 28"/>
          <p:cNvSpPr/>
          <p:nvPr/>
        </p:nvSpPr>
        <p:spPr>
          <a:xfrm rot="-10800000">
            <a:off x="-2462368" y="373770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29" name="Freeform 29"/>
          <p:cNvSpPr/>
          <p:nvPr/>
        </p:nvSpPr>
        <p:spPr>
          <a:xfrm>
            <a:off x="-2462368" y="-30089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30" name="Freeform 30"/>
          <p:cNvSpPr/>
          <p:nvPr/>
        </p:nvSpPr>
        <p:spPr>
          <a:xfrm rot="-10800000">
            <a:off x="16005839" y="-30089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31" name="Freeform 31"/>
          <p:cNvSpPr/>
          <p:nvPr/>
        </p:nvSpPr>
        <p:spPr>
          <a:xfrm>
            <a:off x="16005839" y="243449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32" name="Freeform 32"/>
          <p:cNvSpPr/>
          <p:nvPr/>
        </p:nvSpPr>
        <p:spPr>
          <a:xfrm rot="-10800000">
            <a:off x="16005839" y="6473095"/>
            <a:ext cx="4744528" cy="4114800"/>
          </a:xfrm>
          <a:custGeom>
            <a:avLst/>
            <a:gdLst/>
            <a:ahLst/>
            <a:cxnLst/>
            <a:rect l="l" t="t" r="r" b="b"/>
            <a:pathLst>
              <a:path w="4744528" h="4114800">
                <a:moveTo>
                  <a:pt x="0" y="0"/>
                </a:moveTo>
                <a:lnTo>
                  <a:pt x="4744529" y="0"/>
                </a:lnTo>
                <a:lnTo>
                  <a:pt x="474452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Tree>
    <p:extLst>
      <p:ext uri="{BB962C8B-B14F-4D97-AF65-F5344CB8AC3E}">
        <p14:creationId xmlns:p14="http://schemas.microsoft.com/office/powerpoint/2010/main" val="40878739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DE8"/>
        </a:solidFill>
        <a:effectLst/>
      </p:bgPr>
    </p:bg>
    <p:spTree>
      <p:nvGrpSpPr>
        <p:cNvPr id="1" name=""/>
        <p:cNvGrpSpPr/>
        <p:nvPr/>
      </p:nvGrpSpPr>
      <p:grpSpPr>
        <a:xfrm>
          <a:off x="0" y="0"/>
          <a:ext cx="0" cy="0"/>
          <a:chOff x="0" y="0"/>
          <a:chExt cx="0" cy="0"/>
        </a:xfrm>
      </p:grpSpPr>
      <p:grpSp>
        <p:nvGrpSpPr>
          <p:cNvPr id="6" name="Group 6"/>
          <p:cNvGrpSpPr/>
          <p:nvPr/>
        </p:nvGrpSpPr>
        <p:grpSpPr>
          <a:xfrm>
            <a:off x="573229" y="627362"/>
            <a:ext cx="5116227" cy="993176"/>
            <a:chOff x="0" y="0"/>
            <a:chExt cx="1347484" cy="261577"/>
          </a:xfrm>
        </p:grpSpPr>
        <p:sp>
          <p:nvSpPr>
            <p:cNvPr id="7" name="Freeform 7"/>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8" name="TextBox 8"/>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sp>
        <p:nvSpPr>
          <p:cNvPr id="9" name="Freeform 9"/>
          <p:cNvSpPr/>
          <p:nvPr/>
        </p:nvSpPr>
        <p:spPr>
          <a:xfrm rot="-10800000">
            <a:off x="12773855" y="-2588150"/>
            <a:ext cx="8076981" cy="8076981"/>
          </a:xfrm>
          <a:custGeom>
            <a:avLst/>
            <a:gdLst/>
            <a:ahLst/>
            <a:cxnLst/>
            <a:rect l="l" t="t" r="r" b="b"/>
            <a:pathLst>
              <a:path w="8076981" h="8076981">
                <a:moveTo>
                  <a:pt x="0" y="0"/>
                </a:moveTo>
                <a:lnTo>
                  <a:pt x="8076981" y="0"/>
                </a:lnTo>
                <a:lnTo>
                  <a:pt x="8076981" y="8076981"/>
                </a:lnTo>
                <a:lnTo>
                  <a:pt x="0" y="80769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0" name="Freeform 10"/>
          <p:cNvSpPr/>
          <p:nvPr/>
        </p:nvSpPr>
        <p:spPr>
          <a:xfrm>
            <a:off x="-2514618" y="4736117"/>
            <a:ext cx="8076981" cy="8076981"/>
          </a:xfrm>
          <a:custGeom>
            <a:avLst/>
            <a:gdLst/>
            <a:ahLst/>
            <a:cxnLst/>
            <a:rect l="l" t="t" r="r" b="b"/>
            <a:pathLst>
              <a:path w="8076981" h="8076981">
                <a:moveTo>
                  <a:pt x="0" y="0"/>
                </a:moveTo>
                <a:lnTo>
                  <a:pt x="8076981" y="0"/>
                </a:lnTo>
                <a:lnTo>
                  <a:pt x="8076981" y="8076981"/>
                </a:lnTo>
                <a:lnTo>
                  <a:pt x="0" y="80769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1" name="Freeform 11"/>
          <p:cNvSpPr/>
          <p:nvPr/>
        </p:nvSpPr>
        <p:spPr>
          <a:xfrm>
            <a:off x="14327382" y="3692019"/>
            <a:ext cx="2931918" cy="5950388"/>
          </a:xfrm>
          <a:custGeom>
            <a:avLst/>
            <a:gdLst/>
            <a:ahLst/>
            <a:cxnLst/>
            <a:rect l="l" t="t" r="r" b="b"/>
            <a:pathLst>
              <a:path w="2931918" h="5950388">
                <a:moveTo>
                  <a:pt x="0" y="0"/>
                </a:moveTo>
                <a:lnTo>
                  <a:pt x="2931918" y="0"/>
                </a:lnTo>
                <a:lnTo>
                  <a:pt x="2931918" y="5950388"/>
                </a:lnTo>
                <a:lnTo>
                  <a:pt x="0" y="59503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12" name="TextBox 12"/>
          <p:cNvSpPr txBox="1"/>
          <p:nvPr/>
        </p:nvSpPr>
        <p:spPr>
          <a:xfrm>
            <a:off x="700322" y="511810"/>
            <a:ext cx="4862042" cy="732188"/>
          </a:xfrm>
          <a:prstGeom prst="rect">
            <a:avLst/>
          </a:prstGeom>
        </p:spPr>
        <p:txBody>
          <a:bodyPr lIns="0" tIns="0" rIns="0" bIns="0" rtlCol="0" anchor="t">
            <a:spAutoFit/>
          </a:bodyPr>
          <a:lstStyle/>
          <a:p>
            <a:pPr algn="ctr">
              <a:lnSpc>
                <a:spcPts val="6019"/>
              </a:lnSpc>
            </a:pPr>
            <a:r>
              <a:rPr lang="ja-JP" altLang="en-US" sz="4250">
                <a:solidFill>
                  <a:srgbClr val="3E3A3A"/>
                </a:solidFill>
                <a:ea typeface="マメロン Bold"/>
              </a:rPr>
              <a:t>本アプリ機能①</a:t>
            </a:r>
            <a:r>
              <a:rPr lang="en-US" sz="4250" dirty="0">
                <a:solidFill>
                  <a:srgbClr val="3E3A3A"/>
                </a:solidFill>
                <a:ea typeface="マメロン Bold"/>
              </a:rPr>
              <a:t>​</a:t>
            </a:r>
            <a:endParaRPr lang="en-US" sz="4250" dirty="0">
              <a:solidFill>
                <a:srgbClr val="3E3A3A"/>
              </a:solidFill>
              <a:ea typeface="マメロン Bold"/>
              <a:cs typeface="Calibri"/>
            </a:endParaRPr>
          </a:p>
        </p:txBody>
      </p:sp>
      <p:pic>
        <p:nvPicPr>
          <p:cNvPr id="3" name="図 2" descr="図形, 四角形&#10;&#10;説明は自動で生成されたものです">
            <a:extLst>
              <a:ext uri="{FF2B5EF4-FFF2-40B4-BE49-F238E27FC236}">
                <a16:creationId xmlns:a16="http://schemas.microsoft.com/office/drawing/2014/main" id="{EB94598E-1FED-31B2-74A5-ABF4B080B487}"/>
              </a:ext>
            </a:extLst>
          </p:cNvPr>
          <p:cNvPicPr>
            <a:picLocks noChangeAspect="1"/>
          </p:cNvPicPr>
          <p:nvPr/>
        </p:nvPicPr>
        <p:blipFill>
          <a:blip r:embed="rId7"/>
          <a:stretch>
            <a:fillRect/>
          </a:stretch>
        </p:blipFill>
        <p:spPr>
          <a:xfrm>
            <a:off x="1522570" y="2339356"/>
            <a:ext cx="12765698" cy="6640391"/>
          </a:xfrm>
          <a:prstGeom prst="rect">
            <a:avLst/>
          </a:prstGeom>
        </p:spPr>
      </p:pic>
      <p:sp>
        <p:nvSpPr>
          <p:cNvPr id="4" name="TextBox 12">
            <a:extLst>
              <a:ext uri="{FF2B5EF4-FFF2-40B4-BE49-F238E27FC236}">
                <a16:creationId xmlns:a16="http://schemas.microsoft.com/office/drawing/2014/main" id="{0370A386-440C-F2BE-F620-6A3C6A17CB14}"/>
              </a:ext>
            </a:extLst>
          </p:cNvPr>
          <p:cNvSpPr txBox="1"/>
          <p:nvPr/>
        </p:nvSpPr>
        <p:spPr>
          <a:xfrm>
            <a:off x="2423614" y="2762641"/>
            <a:ext cx="7622826" cy="732188"/>
          </a:xfrm>
          <a:prstGeom prst="rect">
            <a:avLst/>
          </a:prstGeom>
        </p:spPr>
        <p:txBody>
          <a:bodyPr wrap="square" lIns="0" tIns="0" rIns="0" bIns="0" rtlCol="0" anchor="t">
            <a:spAutoFit/>
          </a:bodyPr>
          <a:lstStyle/>
          <a:p>
            <a:pPr algn="ctr">
              <a:lnSpc>
                <a:spcPts val="6019"/>
              </a:lnSpc>
            </a:pPr>
            <a:r>
              <a:rPr lang="ja-JP" altLang="en-US" sz="4250">
                <a:solidFill>
                  <a:srgbClr val="3E3A3A"/>
                </a:solidFill>
                <a:ea typeface="マメロン Bold"/>
              </a:rPr>
              <a:t>【完全匿名リアルタイム板書​】</a:t>
            </a:r>
            <a:endParaRPr lang="ja-JP" altLang="en-US" sz="4250">
              <a:solidFill>
                <a:srgbClr val="3E3A3A"/>
              </a:solidFill>
              <a:ea typeface="マメロン Bold"/>
              <a:cs typeface="Calibri"/>
            </a:endParaRPr>
          </a:p>
        </p:txBody>
      </p:sp>
      <p:sp>
        <p:nvSpPr>
          <p:cNvPr id="5" name="TextBox 12">
            <a:extLst>
              <a:ext uri="{FF2B5EF4-FFF2-40B4-BE49-F238E27FC236}">
                <a16:creationId xmlns:a16="http://schemas.microsoft.com/office/drawing/2014/main" id="{0A09DBD1-CA96-C969-1AF3-A719884E5098}"/>
              </a:ext>
            </a:extLst>
          </p:cNvPr>
          <p:cNvSpPr txBox="1"/>
          <p:nvPr/>
        </p:nvSpPr>
        <p:spPr>
          <a:xfrm>
            <a:off x="2089506" y="3971158"/>
            <a:ext cx="11807963" cy="1501630"/>
          </a:xfrm>
          <a:prstGeom prst="rect">
            <a:avLst/>
          </a:prstGeom>
        </p:spPr>
        <p:txBody>
          <a:bodyPr wrap="square" lIns="0" tIns="0" rIns="0" bIns="0" rtlCol="0" anchor="t">
            <a:spAutoFit/>
          </a:bodyPr>
          <a:lstStyle/>
          <a:p>
            <a:pPr>
              <a:lnSpc>
                <a:spcPts val="6019"/>
              </a:lnSpc>
            </a:pPr>
            <a:r>
              <a:rPr lang="ja-JP" altLang="en-US" sz="4800" b="1" dirty="0">
                <a:solidFill>
                  <a:srgbClr val="3E3A3A"/>
                </a:solidFill>
                <a:ea typeface="マメロン Bold"/>
              </a:rPr>
              <a:t>▶</a:t>
            </a:r>
            <a:r>
              <a:rPr lang="ja-JP" altLang="en-US" sz="4800" b="1" u="sng" dirty="0">
                <a:solidFill>
                  <a:srgbClr val="3E3A3A"/>
                </a:solidFill>
                <a:ea typeface="マメロン Bold"/>
              </a:rPr>
              <a:t>板書ページ</a:t>
            </a:r>
          </a:p>
          <a:p>
            <a:pPr>
              <a:lnSpc>
                <a:spcPts val="6019"/>
              </a:lnSpc>
            </a:pPr>
            <a:r>
              <a:rPr lang="ja-JP" altLang="en-US" sz="4250" dirty="0">
                <a:solidFill>
                  <a:srgbClr val="3E3A3A"/>
                </a:solidFill>
                <a:ea typeface="マメロン Bold"/>
              </a:rPr>
              <a:t>　　└</a:t>
            </a:r>
            <a:r>
              <a:rPr lang="ja-JP" altLang="en-US" sz="4000" dirty="0">
                <a:solidFill>
                  <a:srgbClr val="3E3A3A"/>
                </a:solidFill>
                <a:ea typeface="マメロン Bold"/>
              </a:rPr>
              <a:t>板書、マーカー、コメント、リアクション</a:t>
            </a:r>
            <a:endParaRPr lang="ja-JP" altLang="en-US" sz="4000" dirty="0">
              <a:solidFill>
                <a:srgbClr val="3E3A3A"/>
              </a:solidFill>
              <a:ea typeface="マメロン Bold"/>
              <a:cs typeface="Calibri"/>
            </a:endParaRPr>
          </a:p>
        </p:txBody>
      </p:sp>
      <p:sp>
        <p:nvSpPr>
          <p:cNvPr id="13" name="TextBox 12">
            <a:extLst>
              <a:ext uri="{FF2B5EF4-FFF2-40B4-BE49-F238E27FC236}">
                <a16:creationId xmlns:a16="http://schemas.microsoft.com/office/drawing/2014/main" id="{CC601A9F-1E92-7277-DCF8-EC75B79FDE71}"/>
              </a:ext>
            </a:extLst>
          </p:cNvPr>
          <p:cNvSpPr txBox="1"/>
          <p:nvPr/>
        </p:nvSpPr>
        <p:spPr>
          <a:xfrm>
            <a:off x="2089505" y="5910287"/>
            <a:ext cx="11807963" cy="1501630"/>
          </a:xfrm>
          <a:prstGeom prst="rect">
            <a:avLst/>
          </a:prstGeom>
        </p:spPr>
        <p:txBody>
          <a:bodyPr wrap="square" lIns="0" tIns="0" rIns="0" bIns="0" rtlCol="0" anchor="t">
            <a:spAutoFit/>
          </a:bodyPr>
          <a:lstStyle/>
          <a:p>
            <a:pPr>
              <a:lnSpc>
                <a:spcPts val="6019"/>
              </a:lnSpc>
            </a:pPr>
            <a:r>
              <a:rPr lang="ja-JP" altLang="en-US" sz="4800" dirty="0">
                <a:solidFill>
                  <a:srgbClr val="3E3A3A"/>
                </a:solidFill>
                <a:ea typeface="マメロン Bold"/>
              </a:rPr>
              <a:t>▶</a:t>
            </a:r>
            <a:r>
              <a:rPr lang="ja-JP" altLang="en-US" sz="4800" b="1" u="sng" dirty="0">
                <a:solidFill>
                  <a:srgbClr val="3E3A3A"/>
                </a:solidFill>
                <a:ea typeface="マメロン Bold"/>
              </a:rPr>
              <a:t>履歴ページ</a:t>
            </a:r>
          </a:p>
          <a:p>
            <a:pPr>
              <a:lnSpc>
                <a:spcPts val="6019"/>
              </a:lnSpc>
            </a:pPr>
            <a:r>
              <a:rPr lang="ja-JP" altLang="en-US" sz="4250">
                <a:solidFill>
                  <a:srgbClr val="3E3A3A"/>
                </a:solidFill>
                <a:ea typeface="マメロン Bold"/>
              </a:rPr>
              <a:t>　　└過去の板書</a:t>
            </a:r>
            <a:endParaRPr lang="ja-JP" altLang="en-US" sz="4250">
              <a:solidFill>
                <a:srgbClr val="3E3A3A"/>
              </a:solidFill>
              <a:ea typeface="マメロン Bold"/>
              <a:cs typeface="Calibri"/>
            </a:endParaRPr>
          </a:p>
        </p:txBody>
      </p:sp>
    </p:spTree>
    <p:extLst>
      <p:ext uri="{BB962C8B-B14F-4D97-AF65-F5344CB8AC3E}">
        <p14:creationId xmlns:p14="http://schemas.microsoft.com/office/powerpoint/2010/main" val="9605281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DE8"/>
        </a:solidFill>
        <a:effectLst/>
      </p:bgPr>
    </p:bg>
    <p:spTree>
      <p:nvGrpSpPr>
        <p:cNvPr id="1" name=""/>
        <p:cNvGrpSpPr/>
        <p:nvPr/>
      </p:nvGrpSpPr>
      <p:grpSpPr>
        <a:xfrm>
          <a:off x="0" y="0"/>
          <a:ext cx="0" cy="0"/>
          <a:chOff x="0" y="0"/>
          <a:chExt cx="0" cy="0"/>
        </a:xfrm>
      </p:grpSpPr>
      <p:grpSp>
        <p:nvGrpSpPr>
          <p:cNvPr id="6" name="Group 6"/>
          <p:cNvGrpSpPr/>
          <p:nvPr/>
        </p:nvGrpSpPr>
        <p:grpSpPr>
          <a:xfrm>
            <a:off x="573229" y="627362"/>
            <a:ext cx="5116227" cy="993176"/>
            <a:chOff x="0" y="0"/>
            <a:chExt cx="1347484" cy="261577"/>
          </a:xfrm>
        </p:grpSpPr>
        <p:sp>
          <p:nvSpPr>
            <p:cNvPr id="7" name="Freeform 7"/>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8" name="TextBox 8"/>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sp>
        <p:nvSpPr>
          <p:cNvPr id="9" name="Freeform 9"/>
          <p:cNvSpPr/>
          <p:nvPr/>
        </p:nvSpPr>
        <p:spPr>
          <a:xfrm rot="-10800000">
            <a:off x="12773855" y="-2588150"/>
            <a:ext cx="8076981" cy="8076981"/>
          </a:xfrm>
          <a:custGeom>
            <a:avLst/>
            <a:gdLst/>
            <a:ahLst/>
            <a:cxnLst/>
            <a:rect l="l" t="t" r="r" b="b"/>
            <a:pathLst>
              <a:path w="8076981" h="8076981">
                <a:moveTo>
                  <a:pt x="0" y="0"/>
                </a:moveTo>
                <a:lnTo>
                  <a:pt x="8076981" y="0"/>
                </a:lnTo>
                <a:lnTo>
                  <a:pt x="8076981" y="8076981"/>
                </a:lnTo>
                <a:lnTo>
                  <a:pt x="0" y="80769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0" name="Freeform 10"/>
          <p:cNvSpPr/>
          <p:nvPr/>
        </p:nvSpPr>
        <p:spPr>
          <a:xfrm>
            <a:off x="-2514618" y="4736117"/>
            <a:ext cx="8076981" cy="8076981"/>
          </a:xfrm>
          <a:custGeom>
            <a:avLst/>
            <a:gdLst/>
            <a:ahLst/>
            <a:cxnLst/>
            <a:rect l="l" t="t" r="r" b="b"/>
            <a:pathLst>
              <a:path w="8076981" h="8076981">
                <a:moveTo>
                  <a:pt x="0" y="0"/>
                </a:moveTo>
                <a:lnTo>
                  <a:pt x="8076981" y="0"/>
                </a:lnTo>
                <a:lnTo>
                  <a:pt x="8076981" y="8076981"/>
                </a:lnTo>
                <a:lnTo>
                  <a:pt x="0" y="80769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1" name="Freeform 11"/>
          <p:cNvSpPr/>
          <p:nvPr/>
        </p:nvSpPr>
        <p:spPr>
          <a:xfrm>
            <a:off x="14327382" y="3692019"/>
            <a:ext cx="2931918" cy="5950388"/>
          </a:xfrm>
          <a:custGeom>
            <a:avLst/>
            <a:gdLst/>
            <a:ahLst/>
            <a:cxnLst/>
            <a:rect l="l" t="t" r="r" b="b"/>
            <a:pathLst>
              <a:path w="2931918" h="5950388">
                <a:moveTo>
                  <a:pt x="0" y="0"/>
                </a:moveTo>
                <a:lnTo>
                  <a:pt x="2931918" y="0"/>
                </a:lnTo>
                <a:lnTo>
                  <a:pt x="2931918" y="5950388"/>
                </a:lnTo>
                <a:lnTo>
                  <a:pt x="0" y="59503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ja-JP" altLang="en-US"/>
          </a:p>
        </p:txBody>
      </p:sp>
      <p:sp>
        <p:nvSpPr>
          <p:cNvPr id="12" name="TextBox 12"/>
          <p:cNvSpPr txBox="1"/>
          <p:nvPr/>
        </p:nvSpPr>
        <p:spPr>
          <a:xfrm>
            <a:off x="700322" y="511810"/>
            <a:ext cx="4862042" cy="732188"/>
          </a:xfrm>
          <a:prstGeom prst="rect">
            <a:avLst/>
          </a:prstGeom>
        </p:spPr>
        <p:txBody>
          <a:bodyPr lIns="0" tIns="0" rIns="0" bIns="0" rtlCol="0" anchor="t">
            <a:spAutoFit/>
          </a:bodyPr>
          <a:lstStyle/>
          <a:p>
            <a:pPr algn="ctr">
              <a:lnSpc>
                <a:spcPts val="6019"/>
              </a:lnSpc>
            </a:pPr>
            <a:r>
              <a:rPr lang="ja-JP" altLang="en-US" sz="4250">
                <a:solidFill>
                  <a:srgbClr val="3E3A3A"/>
                </a:solidFill>
                <a:ea typeface="マメロン Bold"/>
              </a:rPr>
              <a:t>本アプリ機能①</a:t>
            </a:r>
            <a:r>
              <a:rPr lang="en-US" sz="4250" dirty="0">
                <a:solidFill>
                  <a:srgbClr val="3E3A3A"/>
                </a:solidFill>
                <a:ea typeface="マメロン Bold"/>
              </a:rPr>
              <a:t>​</a:t>
            </a:r>
            <a:endParaRPr lang="en-US" sz="4250" dirty="0">
              <a:solidFill>
                <a:srgbClr val="3E3A3A"/>
              </a:solidFill>
              <a:ea typeface="マメロン Bold"/>
              <a:cs typeface="Calibri"/>
            </a:endParaRPr>
          </a:p>
        </p:txBody>
      </p:sp>
      <p:pic>
        <p:nvPicPr>
          <p:cNvPr id="2" name="図 1" descr="図形, 四角形&#10;&#10;説明は自動で生成されたものです">
            <a:extLst>
              <a:ext uri="{FF2B5EF4-FFF2-40B4-BE49-F238E27FC236}">
                <a16:creationId xmlns:a16="http://schemas.microsoft.com/office/drawing/2014/main" id="{885C8EFB-CBFB-BC7E-F5A9-DC1FB579671D}"/>
              </a:ext>
            </a:extLst>
          </p:cNvPr>
          <p:cNvPicPr>
            <a:picLocks noChangeAspect="1"/>
          </p:cNvPicPr>
          <p:nvPr/>
        </p:nvPicPr>
        <p:blipFill>
          <a:blip r:embed="rId7"/>
          <a:stretch>
            <a:fillRect/>
          </a:stretch>
        </p:blipFill>
        <p:spPr>
          <a:xfrm>
            <a:off x="1522570" y="2339356"/>
            <a:ext cx="12765698" cy="6640391"/>
          </a:xfrm>
          <a:prstGeom prst="rect">
            <a:avLst/>
          </a:prstGeom>
        </p:spPr>
      </p:pic>
      <p:sp>
        <p:nvSpPr>
          <p:cNvPr id="14" name="TextBox 12">
            <a:extLst>
              <a:ext uri="{FF2B5EF4-FFF2-40B4-BE49-F238E27FC236}">
                <a16:creationId xmlns:a16="http://schemas.microsoft.com/office/drawing/2014/main" id="{7AFB47CC-598E-99E8-DBBB-C66F958EA5D4}"/>
              </a:ext>
            </a:extLst>
          </p:cNvPr>
          <p:cNvSpPr txBox="1"/>
          <p:nvPr/>
        </p:nvSpPr>
        <p:spPr>
          <a:xfrm>
            <a:off x="2423614" y="2762641"/>
            <a:ext cx="9234986" cy="732188"/>
          </a:xfrm>
          <a:prstGeom prst="rect">
            <a:avLst/>
          </a:prstGeom>
        </p:spPr>
        <p:txBody>
          <a:bodyPr wrap="square" lIns="0" tIns="0" rIns="0" bIns="0" rtlCol="0" anchor="t">
            <a:spAutoFit/>
          </a:bodyPr>
          <a:lstStyle/>
          <a:p>
            <a:pPr algn="ctr">
              <a:lnSpc>
                <a:spcPts val="6019"/>
              </a:lnSpc>
            </a:pPr>
            <a:r>
              <a:rPr lang="en-US" altLang="ja-JP" sz="4250" dirty="0">
                <a:solidFill>
                  <a:srgbClr val="3E3A3A"/>
                </a:solidFill>
                <a:ea typeface="マメロン Bold"/>
              </a:rPr>
              <a:t>【</a:t>
            </a:r>
            <a:r>
              <a:rPr lang="ja-JP" altLang="en-US" sz="4250" dirty="0">
                <a:solidFill>
                  <a:srgbClr val="3E3A3A"/>
                </a:solidFill>
                <a:ea typeface="マメロン Bold"/>
              </a:rPr>
              <a:t>従来のウェビナー講義に比べて！​</a:t>
            </a:r>
            <a:r>
              <a:rPr lang="en-US" altLang="ja-JP" sz="4250" dirty="0">
                <a:solidFill>
                  <a:srgbClr val="3E3A3A"/>
                </a:solidFill>
                <a:ea typeface="マメロン Bold"/>
              </a:rPr>
              <a:t>】​</a:t>
            </a:r>
            <a:endParaRPr lang="ja-JP" altLang="en-US" sz="4250" dirty="0">
              <a:solidFill>
                <a:srgbClr val="3E3A3A"/>
              </a:solidFill>
              <a:ea typeface="マメロン Bold"/>
              <a:cs typeface="Calibri"/>
            </a:endParaRPr>
          </a:p>
        </p:txBody>
      </p:sp>
      <p:sp>
        <p:nvSpPr>
          <p:cNvPr id="15" name="TextBox 12">
            <a:extLst>
              <a:ext uri="{FF2B5EF4-FFF2-40B4-BE49-F238E27FC236}">
                <a16:creationId xmlns:a16="http://schemas.microsoft.com/office/drawing/2014/main" id="{80F7DA93-1471-E81B-2E9F-88B8E68E0B47}"/>
              </a:ext>
            </a:extLst>
          </p:cNvPr>
          <p:cNvSpPr txBox="1"/>
          <p:nvPr/>
        </p:nvSpPr>
        <p:spPr>
          <a:xfrm>
            <a:off x="2089505" y="3639216"/>
            <a:ext cx="11807963" cy="1501630"/>
          </a:xfrm>
          <a:prstGeom prst="rect">
            <a:avLst/>
          </a:prstGeom>
        </p:spPr>
        <p:txBody>
          <a:bodyPr wrap="square" lIns="0" tIns="0" rIns="0" bIns="0" rtlCol="0" anchor="t">
            <a:spAutoFit/>
          </a:bodyPr>
          <a:lstStyle/>
          <a:p>
            <a:pPr>
              <a:lnSpc>
                <a:spcPts val="6019"/>
              </a:lnSpc>
            </a:pPr>
            <a:r>
              <a:rPr lang="ja-JP" altLang="en-US" sz="4800" b="1" dirty="0">
                <a:solidFill>
                  <a:srgbClr val="3E3A3A"/>
                </a:solidFill>
                <a:ea typeface="マメロン Bold"/>
              </a:rPr>
              <a:t>▶</a:t>
            </a:r>
            <a:r>
              <a:rPr lang="ja-JP" altLang="en-US" sz="4800" b="1" u="sng" dirty="0">
                <a:solidFill>
                  <a:srgbClr val="3E3A3A"/>
                </a:solidFill>
                <a:ea typeface="マメロン Bold"/>
              </a:rPr>
              <a:t>受講生から何か伝えたいとき</a:t>
            </a:r>
            <a:endParaRPr lang="en-US" altLang="ja-JP" sz="4800" b="1" u="sng" dirty="0">
              <a:solidFill>
                <a:srgbClr val="3E3A3A"/>
              </a:solidFill>
              <a:ea typeface="マメロン Bold"/>
            </a:endParaRPr>
          </a:p>
          <a:p>
            <a:pPr>
              <a:lnSpc>
                <a:spcPts val="6019"/>
              </a:lnSpc>
            </a:pPr>
            <a:r>
              <a:rPr lang="ja-JP" altLang="en-US" sz="4250" dirty="0">
                <a:solidFill>
                  <a:srgbClr val="3E3A3A"/>
                </a:solidFill>
                <a:ea typeface="マメロン Bold"/>
              </a:rPr>
              <a:t>　　</a:t>
            </a:r>
            <a:endParaRPr lang="ja-JP" altLang="en-US" sz="4000" dirty="0">
              <a:solidFill>
                <a:srgbClr val="3E3A3A"/>
              </a:solidFill>
              <a:ea typeface="マメロン Bold"/>
              <a:cs typeface="Calibri"/>
            </a:endParaRPr>
          </a:p>
        </p:txBody>
      </p:sp>
      <p:sp>
        <p:nvSpPr>
          <p:cNvPr id="16" name="TextBox 12">
            <a:extLst>
              <a:ext uri="{FF2B5EF4-FFF2-40B4-BE49-F238E27FC236}">
                <a16:creationId xmlns:a16="http://schemas.microsoft.com/office/drawing/2014/main" id="{93D65564-28CF-BEB7-1D49-D7B344B1EF54}"/>
              </a:ext>
            </a:extLst>
          </p:cNvPr>
          <p:cNvSpPr txBox="1"/>
          <p:nvPr/>
        </p:nvSpPr>
        <p:spPr>
          <a:xfrm>
            <a:off x="2089505" y="5910287"/>
            <a:ext cx="11807963" cy="1501630"/>
          </a:xfrm>
          <a:prstGeom prst="rect">
            <a:avLst/>
          </a:prstGeom>
        </p:spPr>
        <p:txBody>
          <a:bodyPr wrap="square" lIns="0" tIns="0" rIns="0" bIns="0" rtlCol="0" anchor="t">
            <a:spAutoFit/>
          </a:bodyPr>
          <a:lstStyle/>
          <a:p>
            <a:pPr>
              <a:lnSpc>
                <a:spcPts val="6019"/>
              </a:lnSpc>
            </a:pPr>
            <a:r>
              <a:rPr lang="ja-JP" altLang="en-US" sz="4800" dirty="0">
                <a:solidFill>
                  <a:srgbClr val="3E3A3A"/>
                </a:solidFill>
                <a:ea typeface="マメロン Bold"/>
              </a:rPr>
              <a:t>▶</a:t>
            </a:r>
            <a:r>
              <a:rPr lang="ja-JP" altLang="en-US" sz="4800" b="1" u="sng" dirty="0">
                <a:solidFill>
                  <a:srgbClr val="3E3A3A"/>
                </a:solidFill>
                <a:ea typeface="マメロン Bold"/>
              </a:rPr>
              <a:t>講師が理解度を知りたいとき</a:t>
            </a:r>
          </a:p>
          <a:p>
            <a:pPr>
              <a:lnSpc>
                <a:spcPts val="6019"/>
              </a:lnSpc>
            </a:pPr>
            <a:r>
              <a:rPr lang="ja-JP" altLang="en-US" sz="4250" dirty="0">
                <a:solidFill>
                  <a:srgbClr val="3E3A3A"/>
                </a:solidFill>
                <a:ea typeface="マメロン Bold"/>
              </a:rPr>
              <a:t>　　スタンプ２個　　→　</a:t>
            </a:r>
            <a:r>
              <a:rPr lang="ja-JP" altLang="en-US" sz="4250" dirty="0">
                <a:solidFill>
                  <a:srgbClr val="FF0000"/>
                </a:solidFill>
                <a:ea typeface="マメロン Bold"/>
              </a:rPr>
              <a:t>４段階の理解度</a:t>
            </a:r>
            <a:endParaRPr lang="ja-JP" altLang="en-US" sz="4250" dirty="0">
              <a:solidFill>
                <a:srgbClr val="FF0000"/>
              </a:solidFill>
              <a:ea typeface="マメロン Bold"/>
              <a:cs typeface="Calibri"/>
            </a:endParaRPr>
          </a:p>
        </p:txBody>
      </p:sp>
      <p:sp>
        <p:nvSpPr>
          <p:cNvPr id="17" name="テキスト ボックス 16">
            <a:extLst>
              <a:ext uri="{FF2B5EF4-FFF2-40B4-BE49-F238E27FC236}">
                <a16:creationId xmlns:a16="http://schemas.microsoft.com/office/drawing/2014/main" id="{1EC46F4A-4058-7F8D-C80D-F736F2A09972}"/>
              </a:ext>
            </a:extLst>
          </p:cNvPr>
          <p:cNvSpPr txBox="1"/>
          <p:nvPr/>
        </p:nvSpPr>
        <p:spPr>
          <a:xfrm>
            <a:off x="8335149" y="4586983"/>
            <a:ext cx="4267200" cy="824521"/>
          </a:xfrm>
          <a:prstGeom prst="rect">
            <a:avLst/>
          </a:prstGeom>
          <a:noFill/>
        </p:spPr>
        <p:txBody>
          <a:bodyPr wrap="square">
            <a:spAutoFit/>
          </a:bodyPr>
          <a:lstStyle/>
          <a:p>
            <a:pPr marL="0" marR="0" lvl="0" indent="0" algn="l" defTabSz="914400" rtl="0" eaLnBrk="1" fontAlgn="auto" latinLnBrk="0" hangingPunct="1">
              <a:lnSpc>
                <a:spcPts val="6019"/>
              </a:lnSpc>
              <a:spcBef>
                <a:spcPts val="0"/>
              </a:spcBef>
              <a:spcAft>
                <a:spcPts val="0"/>
              </a:spcAft>
              <a:buClrTx/>
              <a:buSzTx/>
              <a:buFontTx/>
              <a:buNone/>
              <a:tabLst/>
              <a:defRPr/>
            </a:pPr>
            <a:r>
              <a:rPr kumimoji="0" lang="ja-JP" altLang="en-US" sz="4250" b="0" i="0" u="none" strike="noStrike" kern="1200" cap="none" spc="0" normalizeH="0" baseline="0" noProof="0" dirty="0">
                <a:ln>
                  <a:noFill/>
                </a:ln>
                <a:solidFill>
                  <a:srgbClr val="FF0000"/>
                </a:solidFill>
                <a:effectLst/>
                <a:uLnTx/>
                <a:uFillTx/>
                <a:latin typeface="Calibri"/>
                <a:ea typeface="マメロン Bold"/>
                <a:cs typeface="+mn-cs"/>
              </a:rPr>
              <a:t>コメントで直接</a:t>
            </a:r>
            <a:endParaRPr kumimoji="0" lang="en-US" altLang="ja-JP" sz="4250" b="0" i="0" u="none" strike="noStrike" kern="1200" cap="none" spc="0" normalizeH="0" baseline="0" noProof="0" dirty="0">
              <a:ln>
                <a:noFill/>
              </a:ln>
              <a:solidFill>
                <a:srgbClr val="FF0000"/>
              </a:solidFill>
              <a:effectLst/>
              <a:uLnTx/>
              <a:uFillTx/>
              <a:latin typeface="Calibri"/>
              <a:ea typeface="マメロン Bold"/>
              <a:cs typeface="+mn-cs"/>
            </a:endParaRPr>
          </a:p>
        </p:txBody>
      </p:sp>
      <p:sp>
        <p:nvSpPr>
          <p:cNvPr id="18" name="テキスト ボックス 17">
            <a:extLst>
              <a:ext uri="{FF2B5EF4-FFF2-40B4-BE49-F238E27FC236}">
                <a16:creationId xmlns:a16="http://schemas.microsoft.com/office/drawing/2014/main" id="{D7EF67F0-5E03-D86B-A3D1-592350C443A7}"/>
              </a:ext>
            </a:extLst>
          </p:cNvPr>
          <p:cNvSpPr txBox="1"/>
          <p:nvPr/>
        </p:nvSpPr>
        <p:spPr>
          <a:xfrm>
            <a:off x="3154284" y="4404246"/>
            <a:ext cx="3494947" cy="1400383"/>
          </a:xfrm>
          <a:prstGeom prst="rect">
            <a:avLst/>
          </a:prstGeom>
          <a:noFill/>
        </p:spPr>
        <p:txBody>
          <a:bodyPr wrap="square">
            <a:spAutoFit/>
          </a:bodyPr>
          <a:lstStyle/>
          <a:p>
            <a:pPr algn="ctr"/>
            <a:r>
              <a:rPr kumimoji="0" lang="ja-JP" altLang="en-US" sz="4250" b="0" i="0" u="none" strike="noStrike" kern="1200" cap="none" spc="0" normalizeH="0" baseline="0" noProof="0" dirty="0">
                <a:ln>
                  <a:noFill/>
                </a:ln>
                <a:solidFill>
                  <a:srgbClr val="3E3A3A"/>
                </a:solidFill>
                <a:effectLst/>
                <a:uLnTx/>
                <a:uFillTx/>
                <a:latin typeface="Calibri"/>
                <a:ea typeface="マメロン Bold"/>
                <a:cs typeface="+mn-cs"/>
              </a:rPr>
              <a:t>クラス講師</a:t>
            </a:r>
            <a:endParaRPr kumimoji="0" lang="en-US" altLang="ja-JP" sz="4250" b="0" i="0" u="none" strike="noStrike" kern="1200" cap="none" spc="0" normalizeH="0" baseline="0" noProof="0" dirty="0">
              <a:ln>
                <a:noFill/>
              </a:ln>
              <a:solidFill>
                <a:srgbClr val="3E3A3A"/>
              </a:solidFill>
              <a:effectLst/>
              <a:uLnTx/>
              <a:uFillTx/>
              <a:latin typeface="Calibri"/>
              <a:ea typeface="マメロン Bold"/>
              <a:cs typeface="+mn-cs"/>
            </a:endParaRPr>
          </a:p>
          <a:p>
            <a:pPr algn="ctr"/>
            <a:r>
              <a:rPr kumimoji="0" lang="ja-JP" altLang="en-US" sz="4250" b="0" i="0" u="none" strike="noStrike" kern="1200" cap="none" spc="0" normalizeH="0" baseline="0" noProof="0" dirty="0">
                <a:ln>
                  <a:noFill/>
                </a:ln>
                <a:solidFill>
                  <a:srgbClr val="3E3A3A"/>
                </a:solidFill>
                <a:effectLst/>
                <a:uLnTx/>
                <a:uFillTx/>
                <a:latin typeface="Calibri"/>
                <a:ea typeface="マメロン Bold"/>
                <a:cs typeface="+mn-cs"/>
              </a:rPr>
              <a:t>を介して連絡</a:t>
            </a:r>
            <a:endParaRPr lang="ja-JP" altLang="en-US" dirty="0"/>
          </a:p>
        </p:txBody>
      </p:sp>
      <p:sp>
        <p:nvSpPr>
          <p:cNvPr id="19" name="テキスト ボックス 18">
            <a:extLst>
              <a:ext uri="{FF2B5EF4-FFF2-40B4-BE49-F238E27FC236}">
                <a16:creationId xmlns:a16="http://schemas.microsoft.com/office/drawing/2014/main" id="{B85FBADA-8308-AD69-72B0-ECD4C60E9066}"/>
              </a:ext>
            </a:extLst>
          </p:cNvPr>
          <p:cNvSpPr txBox="1"/>
          <p:nvPr/>
        </p:nvSpPr>
        <p:spPr>
          <a:xfrm>
            <a:off x="7391400" y="4665146"/>
            <a:ext cx="943131" cy="746358"/>
          </a:xfrm>
          <a:prstGeom prst="rect">
            <a:avLst/>
          </a:prstGeom>
          <a:noFill/>
        </p:spPr>
        <p:txBody>
          <a:bodyPr wrap="square">
            <a:spAutoFit/>
          </a:bodyPr>
          <a:lstStyle/>
          <a:p>
            <a:r>
              <a:rPr kumimoji="0" lang="ja-JP" altLang="en-US" sz="4250" b="0" i="0" u="none" strike="noStrike" kern="1200" cap="none" spc="0" normalizeH="0" baseline="0" noProof="0" dirty="0">
                <a:ln>
                  <a:noFill/>
                </a:ln>
                <a:solidFill>
                  <a:srgbClr val="3E3A3A"/>
                </a:solidFill>
                <a:effectLst/>
                <a:uLnTx/>
                <a:uFillTx/>
                <a:latin typeface="Calibri"/>
                <a:ea typeface="マメロン Bold"/>
                <a:cs typeface="+mn-cs"/>
              </a:rPr>
              <a:t>→</a:t>
            </a:r>
            <a:endParaRPr lang="ja-JP" altLang="en-US" dirty="0"/>
          </a:p>
        </p:txBody>
      </p:sp>
    </p:spTree>
    <p:extLst>
      <p:ext uri="{BB962C8B-B14F-4D97-AF65-F5344CB8AC3E}">
        <p14:creationId xmlns:p14="http://schemas.microsoft.com/office/powerpoint/2010/main" val="20644775"/>
      </p:ext>
    </p:extLst>
  </p:cSld>
  <p:clrMapOvr>
    <a:masterClrMapping/>
  </p:clrMapOvr>
  <p:transition spd="slow">
    <p:strips dir="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45240" y="7581623"/>
            <a:ext cx="3167646" cy="2868160"/>
          </a:xfrm>
          <a:custGeom>
            <a:avLst/>
            <a:gdLst/>
            <a:ahLst/>
            <a:cxnLst/>
            <a:rect l="l" t="t" r="r" b="b"/>
            <a:pathLst>
              <a:path w="3167646" h="2868160">
                <a:moveTo>
                  <a:pt x="0" y="0"/>
                </a:moveTo>
                <a:lnTo>
                  <a:pt x="3167646" y="0"/>
                </a:lnTo>
                <a:lnTo>
                  <a:pt x="3167646" y="2868159"/>
                </a:lnTo>
                <a:lnTo>
                  <a:pt x="0" y="28681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3" name="Freeform 3"/>
          <p:cNvSpPr/>
          <p:nvPr/>
        </p:nvSpPr>
        <p:spPr>
          <a:xfrm>
            <a:off x="-1445240" y="5156315"/>
            <a:ext cx="2621939" cy="2374046"/>
          </a:xfrm>
          <a:custGeom>
            <a:avLst/>
            <a:gdLst/>
            <a:ahLst/>
            <a:cxnLst/>
            <a:rect l="l" t="t" r="r" b="b"/>
            <a:pathLst>
              <a:path w="2621939" h="2374046">
                <a:moveTo>
                  <a:pt x="0" y="0"/>
                </a:moveTo>
                <a:lnTo>
                  <a:pt x="2621939" y="0"/>
                </a:lnTo>
                <a:lnTo>
                  <a:pt x="2621939" y="2374047"/>
                </a:lnTo>
                <a:lnTo>
                  <a:pt x="0" y="2374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4" name="Freeform 4"/>
          <p:cNvSpPr/>
          <p:nvPr/>
        </p:nvSpPr>
        <p:spPr>
          <a:xfrm>
            <a:off x="-1445240" y="2236895"/>
            <a:ext cx="3167646" cy="2868160"/>
          </a:xfrm>
          <a:custGeom>
            <a:avLst/>
            <a:gdLst/>
            <a:ahLst/>
            <a:cxnLst/>
            <a:rect l="l" t="t" r="r" b="b"/>
            <a:pathLst>
              <a:path w="3167646" h="2868160">
                <a:moveTo>
                  <a:pt x="0" y="0"/>
                </a:moveTo>
                <a:lnTo>
                  <a:pt x="3167646" y="0"/>
                </a:lnTo>
                <a:lnTo>
                  <a:pt x="3167646" y="2868159"/>
                </a:lnTo>
                <a:lnTo>
                  <a:pt x="0" y="28681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5" name="Freeform 5"/>
          <p:cNvSpPr/>
          <p:nvPr/>
        </p:nvSpPr>
        <p:spPr>
          <a:xfrm>
            <a:off x="-1445240" y="-188413"/>
            <a:ext cx="2621939" cy="2374046"/>
          </a:xfrm>
          <a:custGeom>
            <a:avLst/>
            <a:gdLst/>
            <a:ahLst/>
            <a:cxnLst/>
            <a:rect l="l" t="t" r="r" b="b"/>
            <a:pathLst>
              <a:path w="2621939" h="2374046">
                <a:moveTo>
                  <a:pt x="0" y="0"/>
                </a:moveTo>
                <a:lnTo>
                  <a:pt x="2621939" y="0"/>
                </a:lnTo>
                <a:lnTo>
                  <a:pt x="2621939" y="2374047"/>
                </a:lnTo>
                <a:lnTo>
                  <a:pt x="0" y="2374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6" name="Freeform 6"/>
          <p:cNvSpPr/>
          <p:nvPr/>
        </p:nvSpPr>
        <p:spPr>
          <a:xfrm rot="-10800000">
            <a:off x="16565594" y="-162782"/>
            <a:ext cx="3167646" cy="2868160"/>
          </a:xfrm>
          <a:custGeom>
            <a:avLst/>
            <a:gdLst/>
            <a:ahLst/>
            <a:cxnLst/>
            <a:rect l="l" t="t" r="r" b="b"/>
            <a:pathLst>
              <a:path w="3167646" h="2868160">
                <a:moveTo>
                  <a:pt x="0" y="0"/>
                </a:moveTo>
                <a:lnTo>
                  <a:pt x="3167646" y="0"/>
                </a:lnTo>
                <a:lnTo>
                  <a:pt x="3167646" y="2868159"/>
                </a:lnTo>
                <a:lnTo>
                  <a:pt x="0" y="28681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7" name="Freeform 7"/>
          <p:cNvSpPr/>
          <p:nvPr/>
        </p:nvSpPr>
        <p:spPr>
          <a:xfrm rot="-10800000">
            <a:off x="17111301" y="2756638"/>
            <a:ext cx="2621939" cy="2374046"/>
          </a:xfrm>
          <a:custGeom>
            <a:avLst/>
            <a:gdLst/>
            <a:ahLst/>
            <a:cxnLst/>
            <a:rect l="l" t="t" r="r" b="b"/>
            <a:pathLst>
              <a:path w="2621939" h="2374046">
                <a:moveTo>
                  <a:pt x="0" y="0"/>
                </a:moveTo>
                <a:lnTo>
                  <a:pt x="2621939" y="0"/>
                </a:lnTo>
                <a:lnTo>
                  <a:pt x="2621939" y="2374047"/>
                </a:lnTo>
                <a:lnTo>
                  <a:pt x="0" y="2374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8" name="Freeform 8"/>
          <p:cNvSpPr/>
          <p:nvPr/>
        </p:nvSpPr>
        <p:spPr>
          <a:xfrm rot="-10800000">
            <a:off x="16565594" y="5181946"/>
            <a:ext cx="3167646" cy="2868160"/>
          </a:xfrm>
          <a:custGeom>
            <a:avLst/>
            <a:gdLst/>
            <a:ahLst/>
            <a:cxnLst/>
            <a:rect l="l" t="t" r="r" b="b"/>
            <a:pathLst>
              <a:path w="3167646" h="2868160">
                <a:moveTo>
                  <a:pt x="0" y="0"/>
                </a:moveTo>
                <a:lnTo>
                  <a:pt x="3167646" y="0"/>
                </a:lnTo>
                <a:lnTo>
                  <a:pt x="3167646" y="2868159"/>
                </a:lnTo>
                <a:lnTo>
                  <a:pt x="0" y="28681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9" name="Freeform 9"/>
          <p:cNvSpPr/>
          <p:nvPr/>
        </p:nvSpPr>
        <p:spPr>
          <a:xfrm rot="-10800000">
            <a:off x="17111301" y="8101366"/>
            <a:ext cx="2621939" cy="2374046"/>
          </a:xfrm>
          <a:custGeom>
            <a:avLst/>
            <a:gdLst/>
            <a:ahLst/>
            <a:cxnLst/>
            <a:rect l="l" t="t" r="r" b="b"/>
            <a:pathLst>
              <a:path w="2621939" h="2374046">
                <a:moveTo>
                  <a:pt x="0" y="0"/>
                </a:moveTo>
                <a:lnTo>
                  <a:pt x="2621939" y="0"/>
                </a:lnTo>
                <a:lnTo>
                  <a:pt x="2621939" y="2374047"/>
                </a:lnTo>
                <a:lnTo>
                  <a:pt x="0" y="2374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grpSp>
        <p:nvGrpSpPr>
          <p:cNvPr id="10" name="Group 10"/>
          <p:cNvGrpSpPr/>
          <p:nvPr/>
        </p:nvGrpSpPr>
        <p:grpSpPr>
          <a:xfrm>
            <a:off x="573229" y="627362"/>
            <a:ext cx="5116227" cy="993176"/>
            <a:chOff x="0" y="0"/>
            <a:chExt cx="1347484" cy="261577"/>
          </a:xfrm>
        </p:grpSpPr>
        <p:sp>
          <p:nvSpPr>
            <p:cNvPr id="11" name="Freeform 11"/>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12" name="TextBox 12"/>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sp>
        <p:nvSpPr>
          <p:cNvPr id="20" name="TextBox 20"/>
          <p:cNvSpPr txBox="1"/>
          <p:nvPr/>
        </p:nvSpPr>
        <p:spPr>
          <a:xfrm>
            <a:off x="700322" y="511810"/>
            <a:ext cx="4862042" cy="732188"/>
          </a:xfrm>
          <a:prstGeom prst="rect">
            <a:avLst/>
          </a:prstGeom>
        </p:spPr>
        <p:txBody>
          <a:bodyPr lIns="0" tIns="0" rIns="0" bIns="0" rtlCol="0" anchor="t">
            <a:spAutoFit/>
          </a:bodyPr>
          <a:lstStyle/>
          <a:p>
            <a:pPr algn="ctr">
              <a:lnSpc>
                <a:spcPts val="6019"/>
              </a:lnSpc>
            </a:pPr>
            <a:r>
              <a:rPr lang="ja-JP" altLang="en-US" sz="4250">
                <a:solidFill>
                  <a:srgbClr val="3E3A3A"/>
                </a:solidFill>
                <a:ea typeface="マメロン Bold"/>
                <a:cs typeface="Calibri"/>
              </a:rPr>
              <a:t>本アプリ機能②</a:t>
            </a:r>
            <a:endParaRPr lang="ja-JP" altLang="en-US" sz="4250" dirty="0">
              <a:solidFill>
                <a:srgbClr val="3E3A3A"/>
              </a:solidFill>
              <a:ea typeface="マメロン Bold"/>
              <a:cs typeface="Calibri"/>
            </a:endParaRPr>
          </a:p>
        </p:txBody>
      </p:sp>
      <p:sp>
        <p:nvSpPr>
          <p:cNvPr id="21" name="TextBox 21"/>
          <p:cNvSpPr txBox="1"/>
          <p:nvPr/>
        </p:nvSpPr>
        <p:spPr>
          <a:xfrm>
            <a:off x="594392" y="2024755"/>
            <a:ext cx="5338659" cy="605615"/>
          </a:xfrm>
          <a:prstGeom prst="rect">
            <a:avLst/>
          </a:prstGeom>
        </p:spPr>
        <p:txBody>
          <a:bodyPr wrap="square" lIns="0" tIns="0" rIns="0" bIns="0" rtlCol="0" anchor="t">
            <a:spAutoFit/>
          </a:bodyPr>
          <a:lstStyle/>
          <a:p>
            <a:pPr algn="ctr">
              <a:lnSpc>
                <a:spcPts val="4900"/>
              </a:lnSpc>
            </a:pPr>
            <a:r>
              <a:rPr lang="ja-JP" altLang="en-US" sz="3600" dirty="0">
                <a:solidFill>
                  <a:srgbClr val="000000"/>
                </a:solidFill>
                <a:ea typeface="マメロン"/>
              </a:rPr>
              <a:t>特に頑張った機能・・・</a:t>
            </a:r>
            <a:endParaRPr lang="ja-JP" altLang="en-US" sz="6600" dirty="0">
              <a:solidFill>
                <a:srgbClr val="000000"/>
              </a:solidFill>
              <a:latin typeface="マメロン"/>
              <a:ea typeface="マメロン"/>
              <a:cs typeface="Calibri"/>
            </a:endParaRPr>
          </a:p>
        </p:txBody>
      </p:sp>
      <p:sp>
        <p:nvSpPr>
          <p:cNvPr id="23" name="TextBox 23"/>
          <p:cNvSpPr txBox="1"/>
          <p:nvPr/>
        </p:nvSpPr>
        <p:spPr>
          <a:xfrm>
            <a:off x="9221947" y="2859326"/>
            <a:ext cx="2809215" cy="768350"/>
          </a:xfrm>
          <a:prstGeom prst="rect">
            <a:avLst/>
          </a:prstGeom>
        </p:spPr>
        <p:txBody>
          <a:bodyPr lIns="0" tIns="0" rIns="0" bIns="0" rtlCol="0" anchor="t">
            <a:spAutoFit/>
          </a:bodyPr>
          <a:lstStyle/>
          <a:p>
            <a:pPr algn="ctr">
              <a:lnSpc>
                <a:spcPts val="4900"/>
              </a:lnSpc>
            </a:pPr>
            <a:r>
              <a:rPr lang="en-US" sz="3500">
                <a:solidFill>
                  <a:srgbClr val="FFFFFF"/>
                </a:solidFill>
                <a:ea typeface="マメロン"/>
              </a:rPr>
              <a:t>待遇</a:t>
            </a:r>
          </a:p>
        </p:txBody>
      </p:sp>
      <p:sp>
        <p:nvSpPr>
          <p:cNvPr id="30" name="テキスト ボックス 29">
            <a:extLst>
              <a:ext uri="{FF2B5EF4-FFF2-40B4-BE49-F238E27FC236}">
                <a16:creationId xmlns:a16="http://schemas.microsoft.com/office/drawing/2014/main" id="{9038211F-8817-42DD-94C4-19E0AE5B4919}"/>
              </a:ext>
            </a:extLst>
          </p:cNvPr>
          <p:cNvSpPr txBox="1"/>
          <p:nvPr/>
        </p:nvSpPr>
        <p:spPr>
          <a:xfrm>
            <a:off x="5694218" y="1672936"/>
            <a:ext cx="274320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sz="6600">
                <a:ea typeface="マメロン"/>
              </a:rPr>
              <a:t>"</a:t>
            </a:r>
            <a:r>
              <a:rPr lang="ja-JP" sz="6600">
                <a:solidFill>
                  <a:srgbClr val="C00000"/>
                </a:solidFill>
                <a:ea typeface="マメロン"/>
              </a:rPr>
              <a:t>ajax</a:t>
            </a:r>
            <a:r>
              <a:rPr lang="ja-JP" sz="6600">
                <a:ea typeface="マメロン"/>
              </a:rPr>
              <a:t>"!</a:t>
            </a:r>
            <a:endParaRPr lang="ja-JP" altLang="en-US"/>
          </a:p>
        </p:txBody>
      </p:sp>
      <p:grpSp>
        <p:nvGrpSpPr>
          <p:cNvPr id="32" name="グループ化 31">
            <a:extLst>
              <a:ext uri="{FF2B5EF4-FFF2-40B4-BE49-F238E27FC236}">
                <a16:creationId xmlns:a16="http://schemas.microsoft.com/office/drawing/2014/main" id="{94666371-7B03-C7B9-C915-F22FAA47C2C6}"/>
              </a:ext>
            </a:extLst>
          </p:cNvPr>
          <p:cNvGrpSpPr/>
          <p:nvPr/>
        </p:nvGrpSpPr>
        <p:grpSpPr>
          <a:xfrm>
            <a:off x="1143000" y="2820931"/>
            <a:ext cx="16016450" cy="6740603"/>
            <a:chOff x="1143000" y="2820931"/>
            <a:chExt cx="16016450" cy="6740603"/>
          </a:xfrm>
        </p:grpSpPr>
        <p:sp>
          <p:nvSpPr>
            <p:cNvPr id="17" name="Freeform 14">
              <a:extLst>
                <a:ext uri="{FF2B5EF4-FFF2-40B4-BE49-F238E27FC236}">
                  <a16:creationId xmlns:a16="http://schemas.microsoft.com/office/drawing/2014/main" id="{A0263ADC-C939-D0F8-AACA-76397ABCEBB5}"/>
                </a:ext>
              </a:extLst>
            </p:cNvPr>
            <p:cNvSpPr/>
            <p:nvPr/>
          </p:nvSpPr>
          <p:spPr>
            <a:xfrm>
              <a:off x="1644454" y="2820931"/>
              <a:ext cx="14999093" cy="6740603"/>
            </a:xfrm>
            <a:custGeom>
              <a:avLst/>
              <a:gdLst/>
              <a:ahLst/>
              <a:cxnLst/>
              <a:rect l="l" t="t" r="r" b="b"/>
              <a:pathLst>
                <a:path w="3175835" h="1109652">
                  <a:moveTo>
                    <a:pt x="17977" y="0"/>
                  </a:moveTo>
                  <a:lnTo>
                    <a:pt x="3157858" y="0"/>
                  </a:lnTo>
                  <a:cubicBezTo>
                    <a:pt x="3167786" y="0"/>
                    <a:pt x="3175835" y="8049"/>
                    <a:pt x="3175835" y="17977"/>
                  </a:cubicBezTo>
                  <a:lnTo>
                    <a:pt x="3175835" y="1091675"/>
                  </a:lnTo>
                  <a:cubicBezTo>
                    <a:pt x="3175835" y="1101604"/>
                    <a:pt x="3167786" y="1109652"/>
                    <a:pt x="3157858" y="1109652"/>
                  </a:cubicBezTo>
                  <a:lnTo>
                    <a:pt x="17977" y="1109652"/>
                  </a:lnTo>
                  <a:cubicBezTo>
                    <a:pt x="8049" y="1109652"/>
                    <a:pt x="0" y="1101604"/>
                    <a:pt x="0" y="1091675"/>
                  </a:cubicBezTo>
                  <a:lnTo>
                    <a:pt x="0" y="17977"/>
                  </a:lnTo>
                  <a:cubicBezTo>
                    <a:pt x="0" y="8049"/>
                    <a:pt x="8049" y="0"/>
                    <a:pt x="17977" y="0"/>
                  </a:cubicBezTo>
                  <a:close/>
                </a:path>
              </a:pathLst>
            </a:custGeom>
            <a:solidFill>
              <a:srgbClr val="FFFFFF"/>
            </a:solidFill>
            <a:ln w="28575" cap="rnd">
              <a:solidFill>
                <a:srgbClr val="FED873"/>
              </a:solidFill>
              <a:prstDash val="solid"/>
              <a:round/>
            </a:ln>
          </p:spPr>
          <p:txBody>
            <a:bodyPr/>
            <a:lstStyle/>
            <a:p>
              <a:endParaRPr lang="ja-JP" altLang="en-US" dirty="0"/>
            </a:p>
          </p:txBody>
        </p:sp>
        <p:pic>
          <p:nvPicPr>
            <p:cNvPr id="14" name="図 13" descr="グラフィカル ユーザー インターフェイス, アプリケーション&#10;&#10;自動的に生成された説明">
              <a:extLst>
                <a:ext uri="{FF2B5EF4-FFF2-40B4-BE49-F238E27FC236}">
                  <a16:creationId xmlns:a16="http://schemas.microsoft.com/office/drawing/2014/main" id="{62D48CCB-6B3C-104F-70A0-4FCD326ECFFB}"/>
                </a:ext>
              </a:extLst>
            </p:cNvPr>
            <p:cNvPicPr>
              <a:picLocks noChangeAspect="1"/>
            </p:cNvPicPr>
            <p:nvPr/>
          </p:nvPicPr>
          <p:blipFill rotWithShape="1">
            <a:blip r:embed="rId4">
              <a:extLst>
                <a:ext uri="{28A0092B-C50C-407E-A947-70E740481C1C}">
                  <a14:useLocalDpi xmlns:a14="http://schemas.microsoft.com/office/drawing/2010/main" val="0"/>
                </a:ext>
              </a:extLst>
            </a:blip>
            <a:srcRect r="8222"/>
            <a:stretch/>
          </p:blipFill>
          <p:spPr>
            <a:xfrm>
              <a:off x="3303929" y="4858894"/>
              <a:ext cx="4039225" cy="2372949"/>
            </a:xfrm>
            <a:prstGeom prst="rect">
              <a:avLst/>
            </a:prstGeom>
          </p:spPr>
        </p:pic>
        <p:pic>
          <p:nvPicPr>
            <p:cNvPr id="16" name="図 15" descr="ダイアグラム&#10;&#10;中程度の精度で自動的に生成された説明">
              <a:extLst>
                <a:ext uri="{FF2B5EF4-FFF2-40B4-BE49-F238E27FC236}">
                  <a16:creationId xmlns:a16="http://schemas.microsoft.com/office/drawing/2014/main" id="{D4B662B3-AD9F-E165-9BFB-3D3D288750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5559" y="4772671"/>
              <a:ext cx="4039226" cy="2500865"/>
            </a:xfrm>
            <a:prstGeom prst="rect">
              <a:avLst/>
            </a:prstGeom>
          </p:spPr>
        </p:pic>
        <p:sp>
          <p:nvSpPr>
            <p:cNvPr id="22" name="TextBox 21">
              <a:extLst>
                <a:ext uri="{FF2B5EF4-FFF2-40B4-BE49-F238E27FC236}">
                  <a16:creationId xmlns:a16="http://schemas.microsoft.com/office/drawing/2014/main" id="{1D8D18B8-E61F-DAE6-B5BA-D119AB4624AA}"/>
                </a:ext>
              </a:extLst>
            </p:cNvPr>
            <p:cNvSpPr txBox="1"/>
            <p:nvPr/>
          </p:nvSpPr>
          <p:spPr>
            <a:xfrm>
              <a:off x="3653215" y="3624348"/>
              <a:ext cx="10981570" cy="695127"/>
            </a:xfrm>
            <a:prstGeom prst="rect">
              <a:avLst/>
            </a:prstGeom>
          </p:spPr>
          <p:txBody>
            <a:bodyPr wrap="square" lIns="0" tIns="0" rIns="0" bIns="0" rtlCol="0" anchor="t">
              <a:spAutoFit/>
            </a:bodyPr>
            <a:lstStyle/>
            <a:p>
              <a:pPr algn="ctr">
                <a:lnSpc>
                  <a:spcPts val="4900"/>
                </a:lnSpc>
              </a:pPr>
              <a:r>
                <a:rPr lang="en-US" altLang="ja-JP" sz="6000" dirty="0">
                  <a:solidFill>
                    <a:sysClr val="windowText" lastClr="000000"/>
                  </a:solidFill>
                  <a:latin typeface="マメロン"/>
                  <a:ea typeface="マメロン"/>
                  <a:cs typeface="Calibri"/>
                </a:rPr>
                <a:t>5</a:t>
              </a:r>
              <a:r>
                <a:rPr lang="ja-JP" altLang="en-US" sz="6000" dirty="0">
                  <a:solidFill>
                    <a:sysClr val="windowText" lastClr="000000"/>
                  </a:solidFill>
                  <a:latin typeface="マメロン"/>
                  <a:ea typeface="マメロン"/>
                  <a:cs typeface="Calibri"/>
                </a:rPr>
                <a:t>月に</a:t>
              </a:r>
              <a:r>
                <a:rPr lang="ja-JP" altLang="en-US" sz="5400" dirty="0">
                  <a:solidFill>
                    <a:sysClr val="windowText" lastClr="000000"/>
                  </a:solidFill>
                  <a:latin typeface="マメロン"/>
                  <a:ea typeface="マメロン"/>
                  <a:cs typeface="Calibri"/>
                </a:rPr>
                <a:t>製作</a:t>
              </a:r>
              <a:r>
                <a:rPr lang="ja-JP" altLang="en-US" sz="6000" dirty="0">
                  <a:solidFill>
                    <a:sysClr val="windowText" lastClr="000000"/>
                  </a:solidFill>
                  <a:latin typeface="マメロン"/>
                  <a:ea typeface="マメロン"/>
                  <a:cs typeface="Calibri"/>
                </a:rPr>
                <a:t>した名刺管理アプリ</a:t>
              </a:r>
            </a:p>
          </p:txBody>
        </p:sp>
        <p:sp>
          <p:nvSpPr>
            <p:cNvPr id="24" name="矢印: 右 23">
              <a:extLst>
                <a:ext uri="{FF2B5EF4-FFF2-40B4-BE49-F238E27FC236}">
                  <a16:creationId xmlns:a16="http://schemas.microsoft.com/office/drawing/2014/main" id="{D2879D53-167A-2A81-3E43-533991A053F1}"/>
                </a:ext>
              </a:extLst>
            </p:cNvPr>
            <p:cNvSpPr/>
            <p:nvPr/>
          </p:nvSpPr>
          <p:spPr>
            <a:xfrm>
              <a:off x="8002891" y="5607785"/>
              <a:ext cx="1932931" cy="957433"/>
            </a:xfrm>
            <a:prstGeom prst="rightArrow">
              <a:avLst/>
            </a:prstGeom>
            <a:solidFill>
              <a:srgbClr val="FFF7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TextBox 21">
              <a:extLst>
                <a:ext uri="{FF2B5EF4-FFF2-40B4-BE49-F238E27FC236}">
                  <a16:creationId xmlns:a16="http://schemas.microsoft.com/office/drawing/2014/main" id="{DB6FCDA5-DE29-298A-AA8A-C159D59B5388}"/>
                </a:ext>
              </a:extLst>
            </p:cNvPr>
            <p:cNvSpPr txBox="1"/>
            <p:nvPr/>
          </p:nvSpPr>
          <p:spPr>
            <a:xfrm>
              <a:off x="1143000" y="7992951"/>
              <a:ext cx="16016450" cy="605615"/>
            </a:xfrm>
            <a:prstGeom prst="rect">
              <a:avLst/>
            </a:prstGeom>
          </p:spPr>
          <p:txBody>
            <a:bodyPr wrap="square" lIns="0" tIns="0" rIns="0" bIns="0" rtlCol="0" anchor="t">
              <a:spAutoFit/>
            </a:bodyPr>
            <a:lstStyle/>
            <a:p>
              <a:pPr algn="ctr">
                <a:lnSpc>
                  <a:spcPts val="4900"/>
                </a:lnSpc>
              </a:pPr>
              <a:r>
                <a:rPr lang="ja-JP" altLang="en-US" sz="3200" dirty="0">
                  <a:solidFill>
                    <a:srgbClr val="000000"/>
                  </a:solidFill>
                  <a:ea typeface="マメロン"/>
                </a:rPr>
                <a:t>更新・削除ボタンを押すと、更新・削除完了ページへの遷移が行われていた</a:t>
              </a:r>
              <a:endParaRPr lang="ja-JP" altLang="en-US" sz="3200" dirty="0">
                <a:solidFill>
                  <a:srgbClr val="000000"/>
                </a:solidFill>
                <a:latin typeface="マメロン"/>
                <a:ea typeface="マメロン"/>
                <a:cs typeface="Calibri"/>
              </a:endParaRPr>
            </a:p>
          </p:txBody>
        </p:sp>
      </p:grpSp>
    </p:spTree>
    <p:extLst>
      <p:ext uri="{BB962C8B-B14F-4D97-AF65-F5344CB8AC3E}">
        <p14:creationId xmlns:p14="http://schemas.microsoft.com/office/powerpoint/2010/main" val="35823133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arn(inVertical)">
                                      <p:cBhvr>
                                        <p:cTn id="1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45240" y="7581623"/>
            <a:ext cx="3167646" cy="2868160"/>
          </a:xfrm>
          <a:custGeom>
            <a:avLst/>
            <a:gdLst/>
            <a:ahLst/>
            <a:cxnLst/>
            <a:rect l="l" t="t" r="r" b="b"/>
            <a:pathLst>
              <a:path w="3167646" h="2868160">
                <a:moveTo>
                  <a:pt x="0" y="0"/>
                </a:moveTo>
                <a:lnTo>
                  <a:pt x="3167646" y="0"/>
                </a:lnTo>
                <a:lnTo>
                  <a:pt x="3167646" y="2868159"/>
                </a:lnTo>
                <a:lnTo>
                  <a:pt x="0" y="28681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3" name="Freeform 3"/>
          <p:cNvSpPr/>
          <p:nvPr/>
        </p:nvSpPr>
        <p:spPr>
          <a:xfrm>
            <a:off x="-1445240" y="5156315"/>
            <a:ext cx="2621939" cy="2374046"/>
          </a:xfrm>
          <a:custGeom>
            <a:avLst/>
            <a:gdLst/>
            <a:ahLst/>
            <a:cxnLst/>
            <a:rect l="l" t="t" r="r" b="b"/>
            <a:pathLst>
              <a:path w="2621939" h="2374046">
                <a:moveTo>
                  <a:pt x="0" y="0"/>
                </a:moveTo>
                <a:lnTo>
                  <a:pt x="2621939" y="0"/>
                </a:lnTo>
                <a:lnTo>
                  <a:pt x="2621939" y="2374047"/>
                </a:lnTo>
                <a:lnTo>
                  <a:pt x="0" y="2374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4" name="Freeform 4"/>
          <p:cNvSpPr/>
          <p:nvPr/>
        </p:nvSpPr>
        <p:spPr>
          <a:xfrm>
            <a:off x="-1445240" y="2236895"/>
            <a:ext cx="3167646" cy="2868160"/>
          </a:xfrm>
          <a:custGeom>
            <a:avLst/>
            <a:gdLst/>
            <a:ahLst/>
            <a:cxnLst/>
            <a:rect l="l" t="t" r="r" b="b"/>
            <a:pathLst>
              <a:path w="3167646" h="2868160">
                <a:moveTo>
                  <a:pt x="0" y="0"/>
                </a:moveTo>
                <a:lnTo>
                  <a:pt x="3167646" y="0"/>
                </a:lnTo>
                <a:lnTo>
                  <a:pt x="3167646" y="2868159"/>
                </a:lnTo>
                <a:lnTo>
                  <a:pt x="0" y="28681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5" name="Freeform 5"/>
          <p:cNvSpPr/>
          <p:nvPr/>
        </p:nvSpPr>
        <p:spPr>
          <a:xfrm>
            <a:off x="-1445240" y="-188413"/>
            <a:ext cx="2621939" cy="2374046"/>
          </a:xfrm>
          <a:custGeom>
            <a:avLst/>
            <a:gdLst/>
            <a:ahLst/>
            <a:cxnLst/>
            <a:rect l="l" t="t" r="r" b="b"/>
            <a:pathLst>
              <a:path w="2621939" h="2374046">
                <a:moveTo>
                  <a:pt x="0" y="0"/>
                </a:moveTo>
                <a:lnTo>
                  <a:pt x="2621939" y="0"/>
                </a:lnTo>
                <a:lnTo>
                  <a:pt x="2621939" y="2374047"/>
                </a:lnTo>
                <a:lnTo>
                  <a:pt x="0" y="2374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6" name="Freeform 6"/>
          <p:cNvSpPr/>
          <p:nvPr/>
        </p:nvSpPr>
        <p:spPr>
          <a:xfrm rot="-10800000">
            <a:off x="16565594" y="-162782"/>
            <a:ext cx="3167646" cy="2868160"/>
          </a:xfrm>
          <a:custGeom>
            <a:avLst/>
            <a:gdLst/>
            <a:ahLst/>
            <a:cxnLst/>
            <a:rect l="l" t="t" r="r" b="b"/>
            <a:pathLst>
              <a:path w="3167646" h="2868160">
                <a:moveTo>
                  <a:pt x="0" y="0"/>
                </a:moveTo>
                <a:lnTo>
                  <a:pt x="3167646" y="0"/>
                </a:lnTo>
                <a:lnTo>
                  <a:pt x="3167646" y="2868159"/>
                </a:lnTo>
                <a:lnTo>
                  <a:pt x="0" y="28681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7" name="Freeform 7"/>
          <p:cNvSpPr/>
          <p:nvPr/>
        </p:nvSpPr>
        <p:spPr>
          <a:xfrm rot="-10800000">
            <a:off x="17111301" y="2756638"/>
            <a:ext cx="2621939" cy="2374046"/>
          </a:xfrm>
          <a:custGeom>
            <a:avLst/>
            <a:gdLst/>
            <a:ahLst/>
            <a:cxnLst/>
            <a:rect l="l" t="t" r="r" b="b"/>
            <a:pathLst>
              <a:path w="2621939" h="2374046">
                <a:moveTo>
                  <a:pt x="0" y="0"/>
                </a:moveTo>
                <a:lnTo>
                  <a:pt x="2621939" y="0"/>
                </a:lnTo>
                <a:lnTo>
                  <a:pt x="2621939" y="2374047"/>
                </a:lnTo>
                <a:lnTo>
                  <a:pt x="0" y="2374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8" name="Freeform 8"/>
          <p:cNvSpPr/>
          <p:nvPr/>
        </p:nvSpPr>
        <p:spPr>
          <a:xfrm rot="-10800000">
            <a:off x="16565594" y="5181946"/>
            <a:ext cx="3167646" cy="2868160"/>
          </a:xfrm>
          <a:custGeom>
            <a:avLst/>
            <a:gdLst/>
            <a:ahLst/>
            <a:cxnLst/>
            <a:rect l="l" t="t" r="r" b="b"/>
            <a:pathLst>
              <a:path w="3167646" h="2868160">
                <a:moveTo>
                  <a:pt x="0" y="0"/>
                </a:moveTo>
                <a:lnTo>
                  <a:pt x="3167646" y="0"/>
                </a:lnTo>
                <a:lnTo>
                  <a:pt x="3167646" y="2868159"/>
                </a:lnTo>
                <a:lnTo>
                  <a:pt x="0" y="28681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9" name="Freeform 9"/>
          <p:cNvSpPr/>
          <p:nvPr/>
        </p:nvSpPr>
        <p:spPr>
          <a:xfrm rot="-10800000">
            <a:off x="17111301" y="8101366"/>
            <a:ext cx="2621939" cy="2374046"/>
          </a:xfrm>
          <a:custGeom>
            <a:avLst/>
            <a:gdLst/>
            <a:ahLst/>
            <a:cxnLst/>
            <a:rect l="l" t="t" r="r" b="b"/>
            <a:pathLst>
              <a:path w="2621939" h="2374046">
                <a:moveTo>
                  <a:pt x="0" y="0"/>
                </a:moveTo>
                <a:lnTo>
                  <a:pt x="2621939" y="0"/>
                </a:lnTo>
                <a:lnTo>
                  <a:pt x="2621939" y="2374047"/>
                </a:lnTo>
                <a:lnTo>
                  <a:pt x="0" y="2374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grpSp>
        <p:nvGrpSpPr>
          <p:cNvPr id="10" name="Group 10"/>
          <p:cNvGrpSpPr/>
          <p:nvPr/>
        </p:nvGrpSpPr>
        <p:grpSpPr>
          <a:xfrm>
            <a:off x="573229" y="627362"/>
            <a:ext cx="5116227" cy="993176"/>
            <a:chOff x="0" y="0"/>
            <a:chExt cx="1347484" cy="261577"/>
          </a:xfrm>
        </p:grpSpPr>
        <p:sp>
          <p:nvSpPr>
            <p:cNvPr id="11" name="Freeform 11"/>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12" name="TextBox 12"/>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sp>
        <p:nvSpPr>
          <p:cNvPr id="20" name="TextBox 20"/>
          <p:cNvSpPr txBox="1"/>
          <p:nvPr/>
        </p:nvSpPr>
        <p:spPr>
          <a:xfrm>
            <a:off x="700322" y="511810"/>
            <a:ext cx="4862042" cy="732188"/>
          </a:xfrm>
          <a:prstGeom prst="rect">
            <a:avLst/>
          </a:prstGeom>
        </p:spPr>
        <p:txBody>
          <a:bodyPr lIns="0" tIns="0" rIns="0" bIns="0" rtlCol="0" anchor="t">
            <a:spAutoFit/>
          </a:bodyPr>
          <a:lstStyle/>
          <a:p>
            <a:pPr algn="ctr">
              <a:lnSpc>
                <a:spcPts val="6019"/>
              </a:lnSpc>
            </a:pPr>
            <a:r>
              <a:rPr lang="ja-JP" altLang="en-US" sz="4250">
                <a:solidFill>
                  <a:srgbClr val="3E3A3A"/>
                </a:solidFill>
                <a:ea typeface="マメロン Bold"/>
                <a:cs typeface="Calibri"/>
              </a:rPr>
              <a:t>本アプリ機能②</a:t>
            </a:r>
            <a:endParaRPr lang="ja-JP" altLang="en-US" sz="4250" dirty="0">
              <a:solidFill>
                <a:srgbClr val="3E3A3A"/>
              </a:solidFill>
              <a:ea typeface="マメロン Bold"/>
              <a:cs typeface="Calibri"/>
            </a:endParaRPr>
          </a:p>
        </p:txBody>
      </p:sp>
      <p:sp>
        <p:nvSpPr>
          <p:cNvPr id="21" name="TextBox 21"/>
          <p:cNvSpPr txBox="1"/>
          <p:nvPr/>
        </p:nvSpPr>
        <p:spPr>
          <a:xfrm>
            <a:off x="594392" y="2024755"/>
            <a:ext cx="5338659" cy="605615"/>
          </a:xfrm>
          <a:prstGeom prst="rect">
            <a:avLst/>
          </a:prstGeom>
        </p:spPr>
        <p:txBody>
          <a:bodyPr wrap="square" lIns="0" tIns="0" rIns="0" bIns="0" rtlCol="0" anchor="t">
            <a:spAutoFit/>
          </a:bodyPr>
          <a:lstStyle/>
          <a:p>
            <a:pPr algn="ctr">
              <a:lnSpc>
                <a:spcPts val="4900"/>
              </a:lnSpc>
            </a:pPr>
            <a:r>
              <a:rPr lang="ja-JP" altLang="en-US" sz="3600" dirty="0">
                <a:solidFill>
                  <a:srgbClr val="000000"/>
                </a:solidFill>
                <a:ea typeface="マメロン"/>
              </a:rPr>
              <a:t>特に頑張った機能・・・</a:t>
            </a:r>
            <a:endParaRPr lang="ja-JP" altLang="en-US" sz="6600" dirty="0">
              <a:solidFill>
                <a:srgbClr val="000000"/>
              </a:solidFill>
              <a:latin typeface="マメロン"/>
              <a:ea typeface="マメロン"/>
              <a:cs typeface="Calibri"/>
            </a:endParaRPr>
          </a:p>
        </p:txBody>
      </p:sp>
      <p:sp>
        <p:nvSpPr>
          <p:cNvPr id="23" name="TextBox 23"/>
          <p:cNvSpPr txBox="1"/>
          <p:nvPr/>
        </p:nvSpPr>
        <p:spPr>
          <a:xfrm>
            <a:off x="9221947" y="2859326"/>
            <a:ext cx="2809215" cy="768350"/>
          </a:xfrm>
          <a:prstGeom prst="rect">
            <a:avLst/>
          </a:prstGeom>
        </p:spPr>
        <p:txBody>
          <a:bodyPr lIns="0" tIns="0" rIns="0" bIns="0" rtlCol="0" anchor="t">
            <a:spAutoFit/>
          </a:bodyPr>
          <a:lstStyle/>
          <a:p>
            <a:pPr algn="ctr">
              <a:lnSpc>
                <a:spcPts val="4900"/>
              </a:lnSpc>
            </a:pPr>
            <a:r>
              <a:rPr lang="en-US" sz="3500">
                <a:solidFill>
                  <a:srgbClr val="FFFFFF"/>
                </a:solidFill>
                <a:ea typeface="マメロン"/>
              </a:rPr>
              <a:t>待遇</a:t>
            </a:r>
          </a:p>
        </p:txBody>
      </p:sp>
      <p:sp>
        <p:nvSpPr>
          <p:cNvPr id="17" name="Freeform 14">
            <a:extLst>
              <a:ext uri="{FF2B5EF4-FFF2-40B4-BE49-F238E27FC236}">
                <a16:creationId xmlns:a16="http://schemas.microsoft.com/office/drawing/2014/main" id="{A0263ADC-C939-D0F8-AACA-76397ABCEBB5}"/>
              </a:ext>
            </a:extLst>
          </p:cNvPr>
          <p:cNvSpPr/>
          <p:nvPr/>
        </p:nvSpPr>
        <p:spPr>
          <a:xfrm>
            <a:off x="1644454" y="2820931"/>
            <a:ext cx="14999093" cy="6740603"/>
          </a:xfrm>
          <a:custGeom>
            <a:avLst/>
            <a:gdLst/>
            <a:ahLst/>
            <a:cxnLst/>
            <a:rect l="l" t="t" r="r" b="b"/>
            <a:pathLst>
              <a:path w="3175835" h="1109652">
                <a:moveTo>
                  <a:pt x="17977" y="0"/>
                </a:moveTo>
                <a:lnTo>
                  <a:pt x="3157858" y="0"/>
                </a:lnTo>
                <a:cubicBezTo>
                  <a:pt x="3167786" y="0"/>
                  <a:pt x="3175835" y="8049"/>
                  <a:pt x="3175835" y="17977"/>
                </a:cubicBezTo>
                <a:lnTo>
                  <a:pt x="3175835" y="1091675"/>
                </a:lnTo>
                <a:cubicBezTo>
                  <a:pt x="3175835" y="1101604"/>
                  <a:pt x="3167786" y="1109652"/>
                  <a:pt x="3157858" y="1109652"/>
                </a:cubicBezTo>
                <a:lnTo>
                  <a:pt x="17977" y="1109652"/>
                </a:lnTo>
                <a:cubicBezTo>
                  <a:pt x="8049" y="1109652"/>
                  <a:pt x="0" y="1101604"/>
                  <a:pt x="0" y="1091675"/>
                </a:cubicBezTo>
                <a:lnTo>
                  <a:pt x="0" y="17977"/>
                </a:lnTo>
                <a:cubicBezTo>
                  <a:pt x="0" y="8049"/>
                  <a:pt x="8049" y="0"/>
                  <a:pt x="17977" y="0"/>
                </a:cubicBezTo>
                <a:close/>
              </a:path>
            </a:pathLst>
          </a:custGeom>
          <a:solidFill>
            <a:srgbClr val="FFFFFF"/>
          </a:solidFill>
          <a:ln w="28575" cap="rnd">
            <a:solidFill>
              <a:srgbClr val="FED873"/>
            </a:solidFill>
            <a:prstDash val="solid"/>
            <a:round/>
          </a:ln>
        </p:spPr>
        <p:txBody>
          <a:bodyPr/>
          <a:lstStyle/>
          <a:p>
            <a:endParaRPr lang="ja-JP" altLang="en-US" dirty="0"/>
          </a:p>
        </p:txBody>
      </p:sp>
      <p:sp>
        <p:nvSpPr>
          <p:cNvPr id="30" name="テキスト ボックス 29">
            <a:extLst>
              <a:ext uri="{FF2B5EF4-FFF2-40B4-BE49-F238E27FC236}">
                <a16:creationId xmlns:a16="http://schemas.microsoft.com/office/drawing/2014/main" id="{9038211F-8817-42DD-94C4-19E0AE5B4919}"/>
              </a:ext>
            </a:extLst>
          </p:cNvPr>
          <p:cNvSpPr txBox="1"/>
          <p:nvPr/>
        </p:nvSpPr>
        <p:spPr>
          <a:xfrm>
            <a:off x="5694218" y="1672936"/>
            <a:ext cx="274320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sz="6600">
                <a:ea typeface="マメロン"/>
              </a:rPr>
              <a:t>"</a:t>
            </a:r>
            <a:r>
              <a:rPr lang="ja-JP" sz="6600">
                <a:solidFill>
                  <a:srgbClr val="C00000"/>
                </a:solidFill>
                <a:ea typeface="マメロン"/>
              </a:rPr>
              <a:t>ajax</a:t>
            </a:r>
            <a:r>
              <a:rPr lang="ja-JP" sz="6600">
                <a:ea typeface="マメロン"/>
              </a:rPr>
              <a:t>"!</a:t>
            </a:r>
            <a:endParaRPr lang="ja-JP" altLang="en-US"/>
          </a:p>
        </p:txBody>
      </p:sp>
      <p:pic>
        <p:nvPicPr>
          <p:cNvPr id="14" name="図 13" descr="グラフィカル ユーザー インターフェイス, アプリケーション&#10;&#10;自動的に生成された説明">
            <a:extLst>
              <a:ext uri="{FF2B5EF4-FFF2-40B4-BE49-F238E27FC236}">
                <a16:creationId xmlns:a16="http://schemas.microsoft.com/office/drawing/2014/main" id="{62D48CCB-6B3C-104F-70A0-4FCD326ECFFB}"/>
              </a:ext>
            </a:extLst>
          </p:cNvPr>
          <p:cNvPicPr>
            <a:picLocks noChangeAspect="1"/>
          </p:cNvPicPr>
          <p:nvPr/>
        </p:nvPicPr>
        <p:blipFill rotWithShape="1">
          <a:blip r:embed="rId4">
            <a:extLst>
              <a:ext uri="{28A0092B-C50C-407E-A947-70E740481C1C}">
                <a14:useLocalDpi xmlns:a14="http://schemas.microsoft.com/office/drawing/2010/main" val="0"/>
              </a:ext>
            </a:extLst>
          </a:blip>
          <a:srcRect r="8222"/>
          <a:stretch/>
        </p:blipFill>
        <p:spPr>
          <a:xfrm>
            <a:off x="3303929" y="4858894"/>
            <a:ext cx="4039225" cy="2372949"/>
          </a:xfrm>
          <a:prstGeom prst="rect">
            <a:avLst/>
          </a:prstGeom>
        </p:spPr>
      </p:pic>
      <p:pic>
        <p:nvPicPr>
          <p:cNvPr id="16" name="図 15" descr="ダイアグラム&#10;&#10;中程度の精度で自動的に生成された説明">
            <a:extLst>
              <a:ext uri="{FF2B5EF4-FFF2-40B4-BE49-F238E27FC236}">
                <a16:creationId xmlns:a16="http://schemas.microsoft.com/office/drawing/2014/main" id="{D4B662B3-AD9F-E165-9BFB-3D3D288750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5559" y="4772671"/>
            <a:ext cx="4039226" cy="2500865"/>
          </a:xfrm>
          <a:prstGeom prst="rect">
            <a:avLst/>
          </a:prstGeom>
        </p:spPr>
      </p:pic>
      <p:sp>
        <p:nvSpPr>
          <p:cNvPr id="22" name="TextBox 21">
            <a:extLst>
              <a:ext uri="{FF2B5EF4-FFF2-40B4-BE49-F238E27FC236}">
                <a16:creationId xmlns:a16="http://schemas.microsoft.com/office/drawing/2014/main" id="{1D8D18B8-E61F-DAE6-B5BA-D119AB4624AA}"/>
              </a:ext>
            </a:extLst>
          </p:cNvPr>
          <p:cNvSpPr txBox="1"/>
          <p:nvPr/>
        </p:nvSpPr>
        <p:spPr>
          <a:xfrm>
            <a:off x="3653215" y="3624348"/>
            <a:ext cx="10981570" cy="695127"/>
          </a:xfrm>
          <a:prstGeom prst="rect">
            <a:avLst/>
          </a:prstGeom>
        </p:spPr>
        <p:txBody>
          <a:bodyPr wrap="square" lIns="0" tIns="0" rIns="0" bIns="0" rtlCol="0" anchor="t">
            <a:spAutoFit/>
          </a:bodyPr>
          <a:lstStyle/>
          <a:p>
            <a:pPr algn="ctr">
              <a:lnSpc>
                <a:spcPts val="4900"/>
              </a:lnSpc>
            </a:pPr>
            <a:r>
              <a:rPr lang="en-US" altLang="ja-JP" sz="6000" dirty="0">
                <a:solidFill>
                  <a:sysClr val="windowText" lastClr="000000"/>
                </a:solidFill>
                <a:latin typeface="マメロン"/>
                <a:ea typeface="マメロン"/>
                <a:cs typeface="Calibri"/>
              </a:rPr>
              <a:t>5</a:t>
            </a:r>
            <a:r>
              <a:rPr lang="ja-JP" altLang="en-US" sz="6000" dirty="0">
                <a:solidFill>
                  <a:sysClr val="windowText" lastClr="000000"/>
                </a:solidFill>
                <a:latin typeface="マメロン"/>
                <a:ea typeface="マメロン"/>
                <a:cs typeface="Calibri"/>
              </a:rPr>
              <a:t>月に</a:t>
            </a:r>
            <a:r>
              <a:rPr lang="ja-JP" altLang="en-US" sz="5400" dirty="0">
                <a:solidFill>
                  <a:sysClr val="windowText" lastClr="000000"/>
                </a:solidFill>
                <a:latin typeface="マメロン"/>
                <a:ea typeface="マメロン"/>
                <a:cs typeface="Calibri"/>
              </a:rPr>
              <a:t>製作</a:t>
            </a:r>
            <a:r>
              <a:rPr lang="ja-JP" altLang="en-US" sz="6000" dirty="0">
                <a:solidFill>
                  <a:sysClr val="windowText" lastClr="000000"/>
                </a:solidFill>
                <a:latin typeface="マメロン"/>
                <a:ea typeface="マメロン"/>
                <a:cs typeface="Calibri"/>
              </a:rPr>
              <a:t>した名刺管理アプリ</a:t>
            </a:r>
          </a:p>
        </p:txBody>
      </p:sp>
      <p:sp>
        <p:nvSpPr>
          <p:cNvPr id="24" name="矢印: 右 23">
            <a:extLst>
              <a:ext uri="{FF2B5EF4-FFF2-40B4-BE49-F238E27FC236}">
                <a16:creationId xmlns:a16="http://schemas.microsoft.com/office/drawing/2014/main" id="{D2879D53-167A-2A81-3E43-533991A053F1}"/>
              </a:ext>
            </a:extLst>
          </p:cNvPr>
          <p:cNvSpPr/>
          <p:nvPr/>
        </p:nvSpPr>
        <p:spPr>
          <a:xfrm>
            <a:off x="8002891" y="5607785"/>
            <a:ext cx="1932931" cy="957433"/>
          </a:xfrm>
          <a:prstGeom prst="rightArrow">
            <a:avLst/>
          </a:prstGeom>
          <a:solidFill>
            <a:srgbClr val="FFF7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a:extLst>
              <a:ext uri="{FF2B5EF4-FFF2-40B4-BE49-F238E27FC236}">
                <a16:creationId xmlns:a16="http://schemas.microsoft.com/office/drawing/2014/main" id="{70ECC13D-773D-18F6-7C75-A823D85CCEB4}"/>
              </a:ext>
            </a:extLst>
          </p:cNvPr>
          <p:cNvGrpSpPr/>
          <p:nvPr/>
        </p:nvGrpSpPr>
        <p:grpSpPr>
          <a:xfrm>
            <a:off x="1644453" y="2820931"/>
            <a:ext cx="14999093" cy="6740603"/>
            <a:chOff x="1676503" y="2870452"/>
            <a:chExt cx="14999093" cy="6740603"/>
          </a:xfrm>
        </p:grpSpPr>
        <p:sp>
          <p:nvSpPr>
            <p:cNvPr id="31" name="Freeform 14">
              <a:extLst>
                <a:ext uri="{FF2B5EF4-FFF2-40B4-BE49-F238E27FC236}">
                  <a16:creationId xmlns:a16="http://schemas.microsoft.com/office/drawing/2014/main" id="{79061017-B233-7824-380B-0DAA45F1EF7A}"/>
                </a:ext>
              </a:extLst>
            </p:cNvPr>
            <p:cNvSpPr/>
            <p:nvPr/>
          </p:nvSpPr>
          <p:spPr>
            <a:xfrm>
              <a:off x="1676503" y="2870452"/>
              <a:ext cx="14999093" cy="6740603"/>
            </a:xfrm>
            <a:custGeom>
              <a:avLst/>
              <a:gdLst/>
              <a:ahLst/>
              <a:cxnLst/>
              <a:rect l="l" t="t" r="r" b="b"/>
              <a:pathLst>
                <a:path w="3175835" h="1109652">
                  <a:moveTo>
                    <a:pt x="17977" y="0"/>
                  </a:moveTo>
                  <a:lnTo>
                    <a:pt x="3157858" y="0"/>
                  </a:lnTo>
                  <a:cubicBezTo>
                    <a:pt x="3167786" y="0"/>
                    <a:pt x="3175835" y="8049"/>
                    <a:pt x="3175835" y="17977"/>
                  </a:cubicBezTo>
                  <a:lnTo>
                    <a:pt x="3175835" y="1091675"/>
                  </a:lnTo>
                  <a:cubicBezTo>
                    <a:pt x="3175835" y="1101604"/>
                    <a:pt x="3167786" y="1109652"/>
                    <a:pt x="3157858" y="1109652"/>
                  </a:cubicBezTo>
                  <a:lnTo>
                    <a:pt x="17977" y="1109652"/>
                  </a:lnTo>
                  <a:cubicBezTo>
                    <a:pt x="8049" y="1109652"/>
                    <a:pt x="0" y="1101604"/>
                    <a:pt x="0" y="1091675"/>
                  </a:cubicBezTo>
                  <a:lnTo>
                    <a:pt x="0" y="17977"/>
                  </a:lnTo>
                  <a:cubicBezTo>
                    <a:pt x="0" y="8049"/>
                    <a:pt x="8049" y="0"/>
                    <a:pt x="17977" y="0"/>
                  </a:cubicBezTo>
                  <a:close/>
                </a:path>
              </a:pathLst>
            </a:custGeom>
            <a:solidFill>
              <a:schemeClr val="bg1">
                <a:lumMod val="50000"/>
                <a:alpha val="46000"/>
              </a:schemeClr>
            </a:solidFill>
            <a:ln w="28575" cap="rnd">
              <a:noFill/>
              <a:prstDash val="solid"/>
              <a:round/>
            </a:ln>
          </p:spPr>
          <p:txBody>
            <a:bodyPr/>
            <a:lstStyle/>
            <a:p>
              <a:endParaRPr lang="ja-JP" altLang="en-US" dirty="0"/>
            </a:p>
          </p:txBody>
        </p:sp>
        <p:sp>
          <p:nvSpPr>
            <p:cNvPr id="26" name="TextBox 21">
              <a:extLst>
                <a:ext uri="{FF2B5EF4-FFF2-40B4-BE49-F238E27FC236}">
                  <a16:creationId xmlns:a16="http://schemas.microsoft.com/office/drawing/2014/main" id="{119B4037-FA11-7066-BF0E-4225D0973C7F}"/>
                </a:ext>
              </a:extLst>
            </p:cNvPr>
            <p:cNvSpPr txBox="1"/>
            <p:nvPr/>
          </p:nvSpPr>
          <p:spPr>
            <a:xfrm>
              <a:off x="1909830" y="4578194"/>
              <a:ext cx="14490874" cy="3226076"/>
            </a:xfrm>
            <a:prstGeom prst="rect">
              <a:avLst/>
            </a:prstGeom>
            <a:solidFill>
              <a:schemeClr val="bg1"/>
            </a:solidFill>
            <a:ln w="41275">
              <a:noFill/>
            </a:ln>
          </p:spPr>
          <p:txBody>
            <a:bodyPr wrap="square" lIns="0" tIns="0" rIns="0" bIns="0" rtlCol="0" anchor="t">
              <a:spAutoFit/>
            </a:bodyPr>
            <a:lstStyle/>
            <a:p>
              <a:pPr algn="ctr">
                <a:lnSpc>
                  <a:spcPct val="150000"/>
                </a:lnSpc>
              </a:pPr>
              <a:r>
                <a:rPr lang="ja-JP" altLang="en-US" sz="4800" dirty="0">
                  <a:solidFill>
                    <a:srgbClr val="000000"/>
                  </a:solidFill>
                  <a:ea typeface="マメロン"/>
                </a:rPr>
                <a:t>このような形を「</a:t>
              </a:r>
              <a:r>
                <a:rPr lang="ja-JP" altLang="en-US" sz="4800" dirty="0">
                  <a:solidFill>
                    <a:schemeClr val="accent6">
                      <a:lumMod val="75000"/>
                    </a:schemeClr>
                  </a:solidFill>
                  <a:ea typeface="マメロン"/>
                </a:rPr>
                <a:t>同期通信</a:t>
              </a:r>
              <a:r>
                <a:rPr lang="ja-JP" altLang="en-US" sz="4800" dirty="0">
                  <a:solidFill>
                    <a:srgbClr val="000000"/>
                  </a:solidFill>
                  <a:ea typeface="マメロン"/>
                </a:rPr>
                <a:t>」という</a:t>
              </a:r>
              <a:endParaRPr lang="en-US" altLang="ja-JP" sz="4800" dirty="0">
                <a:solidFill>
                  <a:srgbClr val="000000"/>
                </a:solidFill>
                <a:ea typeface="マメロン"/>
              </a:endParaRPr>
            </a:p>
            <a:p>
              <a:pPr algn="ctr">
                <a:lnSpc>
                  <a:spcPct val="150000"/>
                </a:lnSpc>
              </a:pPr>
              <a:r>
                <a:rPr lang="ja-JP" altLang="en-US" sz="4800" dirty="0">
                  <a:solidFill>
                    <a:srgbClr val="000000"/>
                  </a:solidFill>
                  <a:latin typeface="マメロン"/>
                  <a:ea typeface="マメロン"/>
                  <a:cs typeface="Calibri"/>
                </a:rPr>
                <a:t>一つの処理につき画面を確定させなくては</a:t>
              </a:r>
              <a:endParaRPr lang="en-US" altLang="ja-JP" sz="4800" dirty="0">
                <a:solidFill>
                  <a:srgbClr val="000000"/>
                </a:solidFill>
                <a:latin typeface="マメロン"/>
                <a:ea typeface="マメロン"/>
                <a:cs typeface="Calibri"/>
              </a:endParaRPr>
            </a:p>
            <a:p>
              <a:pPr algn="ctr">
                <a:lnSpc>
                  <a:spcPct val="150000"/>
                </a:lnSpc>
              </a:pPr>
              <a:r>
                <a:rPr lang="ja-JP" altLang="en-US" sz="4800" dirty="0">
                  <a:solidFill>
                    <a:srgbClr val="000000"/>
                  </a:solidFill>
                  <a:latin typeface="マメロン"/>
                  <a:ea typeface="マメロン"/>
                  <a:cs typeface="Calibri"/>
                </a:rPr>
                <a:t>画面自体に変化が起こらず不便</a:t>
              </a:r>
              <a:r>
                <a:rPr lang="en-US" altLang="ja-JP" sz="4800" dirty="0">
                  <a:solidFill>
                    <a:srgbClr val="000000"/>
                  </a:solidFill>
                  <a:latin typeface="マメロン"/>
                  <a:ea typeface="マメロン"/>
                  <a:cs typeface="Calibri"/>
                </a:rPr>
                <a:t>…</a:t>
              </a:r>
              <a:endParaRPr lang="ja-JP" altLang="en-US" sz="4800" dirty="0">
                <a:solidFill>
                  <a:srgbClr val="000000"/>
                </a:solidFill>
                <a:latin typeface="マメロン"/>
                <a:ea typeface="マメロン"/>
                <a:cs typeface="Calibri"/>
              </a:endParaRPr>
            </a:p>
          </p:txBody>
        </p:sp>
      </p:grpSp>
      <p:sp>
        <p:nvSpPr>
          <p:cNvPr id="18" name="TextBox 21">
            <a:extLst>
              <a:ext uri="{FF2B5EF4-FFF2-40B4-BE49-F238E27FC236}">
                <a16:creationId xmlns:a16="http://schemas.microsoft.com/office/drawing/2014/main" id="{353664B3-18A4-2419-FFFC-BCEE2C3A62B9}"/>
              </a:ext>
            </a:extLst>
          </p:cNvPr>
          <p:cNvSpPr txBox="1"/>
          <p:nvPr/>
        </p:nvSpPr>
        <p:spPr>
          <a:xfrm>
            <a:off x="1143000" y="7992951"/>
            <a:ext cx="16016450" cy="605615"/>
          </a:xfrm>
          <a:prstGeom prst="rect">
            <a:avLst/>
          </a:prstGeom>
        </p:spPr>
        <p:txBody>
          <a:bodyPr wrap="square" lIns="0" tIns="0" rIns="0" bIns="0" rtlCol="0" anchor="t">
            <a:spAutoFit/>
          </a:bodyPr>
          <a:lstStyle/>
          <a:p>
            <a:pPr algn="ctr">
              <a:lnSpc>
                <a:spcPts val="4900"/>
              </a:lnSpc>
            </a:pPr>
            <a:r>
              <a:rPr lang="ja-JP" altLang="en-US" sz="3200" dirty="0">
                <a:solidFill>
                  <a:srgbClr val="000000"/>
                </a:solidFill>
                <a:ea typeface="マメロン"/>
              </a:rPr>
              <a:t>更新・削除ボタンを押すと、更新・削除完了ページへの遷移が行われていた</a:t>
            </a:r>
            <a:endParaRPr lang="ja-JP" altLang="en-US" sz="3200" dirty="0">
              <a:solidFill>
                <a:srgbClr val="000000"/>
              </a:solidFill>
              <a:latin typeface="マメロン"/>
              <a:ea typeface="マメロン"/>
              <a:cs typeface="Calibri"/>
            </a:endParaRPr>
          </a:p>
        </p:txBody>
      </p:sp>
    </p:spTree>
    <p:extLst>
      <p:ext uri="{BB962C8B-B14F-4D97-AF65-F5344CB8AC3E}">
        <p14:creationId xmlns:p14="http://schemas.microsoft.com/office/powerpoint/2010/main" val="216945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45240" y="7581623"/>
            <a:ext cx="3167646" cy="2868160"/>
          </a:xfrm>
          <a:custGeom>
            <a:avLst/>
            <a:gdLst/>
            <a:ahLst/>
            <a:cxnLst/>
            <a:rect l="l" t="t" r="r" b="b"/>
            <a:pathLst>
              <a:path w="3167646" h="2868160">
                <a:moveTo>
                  <a:pt x="0" y="0"/>
                </a:moveTo>
                <a:lnTo>
                  <a:pt x="3167646" y="0"/>
                </a:lnTo>
                <a:lnTo>
                  <a:pt x="3167646" y="2868159"/>
                </a:lnTo>
                <a:lnTo>
                  <a:pt x="0" y="28681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3" name="Freeform 3"/>
          <p:cNvSpPr/>
          <p:nvPr/>
        </p:nvSpPr>
        <p:spPr>
          <a:xfrm>
            <a:off x="-1445240" y="5156315"/>
            <a:ext cx="2621939" cy="2374046"/>
          </a:xfrm>
          <a:custGeom>
            <a:avLst/>
            <a:gdLst/>
            <a:ahLst/>
            <a:cxnLst/>
            <a:rect l="l" t="t" r="r" b="b"/>
            <a:pathLst>
              <a:path w="2621939" h="2374046">
                <a:moveTo>
                  <a:pt x="0" y="0"/>
                </a:moveTo>
                <a:lnTo>
                  <a:pt x="2621939" y="0"/>
                </a:lnTo>
                <a:lnTo>
                  <a:pt x="2621939" y="2374047"/>
                </a:lnTo>
                <a:lnTo>
                  <a:pt x="0" y="2374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4" name="Freeform 4"/>
          <p:cNvSpPr/>
          <p:nvPr/>
        </p:nvSpPr>
        <p:spPr>
          <a:xfrm>
            <a:off x="-1445240" y="2236895"/>
            <a:ext cx="3167646" cy="2868160"/>
          </a:xfrm>
          <a:custGeom>
            <a:avLst/>
            <a:gdLst/>
            <a:ahLst/>
            <a:cxnLst/>
            <a:rect l="l" t="t" r="r" b="b"/>
            <a:pathLst>
              <a:path w="3167646" h="2868160">
                <a:moveTo>
                  <a:pt x="0" y="0"/>
                </a:moveTo>
                <a:lnTo>
                  <a:pt x="3167646" y="0"/>
                </a:lnTo>
                <a:lnTo>
                  <a:pt x="3167646" y="2868159"/>
                </a:lnTo>
                <a:lnTo>
                  <a:pt x="0" y="28681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5" name="Freeform 5"/>
          <p:cNvSpPr/>
          <p:nvPr/>
        </p:nvSpPr>
        <p:spPr>
          <a:xfrm>
            <a:off x="-1445240" y="-188413"/>
            <a:ext cx="2621939" cy="2374046"/>
          </a:xfrm>
          <a:custGeom>
            <a:avLst/>
            <a:gdLst/>
            <a:ahLst/>
            <a:cxnLst/>
            <a:rect l="l" t="t" r="r" b="b"/>
            <a:pathLst>
              <a:path w="2621939" h="2374046">
                <a:moveTo>
                  <a:pt x="0" y="0"/>
                </a:moveTo>
                <a:lnTo>
                  <a:pt x="2621939" y="0"/>
                </a:lnTo>
                <a:lnTo>
                  <a:pt x="2621939" y="2374047"/>
                </a:lnTo>
                <a:lnTo>
                  <a:pt x="0" y="2374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6" name="Freeform 6"/>
          <p:cNvSpPr/>
          <p:nvPr/>
        </p:nvSpPr>
        <p:spPr>
          <a:xfrm rot="-10800000">
            <a:off x="16565594" y="-162782"/>
            <a:ext cx="3167646" cy="2868160"/>
          </a:xfrm>
          <a:custGeom>
            <a:avLst/>
            <a:gdLst/>
            <a:ahLst/>
            <a:cxnLst/>
            <a:rect l="l" t="t" r="r" b="b"/>
            <a:pathLst>
              <a:path w="3167646" h="2868160">
                <a:moveTo>
                  <a:pt x="0" y="0"/>
                </a:moveTo>
                <a:lnTo>
                  <a:pt x="3167646" y="0"/>
                </a:lnTo>
                <a:lnTo>
                  <a:pt x="3167646" y="2868159"/>
                </a:lnTo>
                <a:lnTo>
                  <a:pt x="0" y="28681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7" name="Freeform 7"/>
          <p:cNvSpPr/>
          <p:nvPr/>
        </p:nvSpPr>
        <p:spPr>
          <a:xfrm rot="-10800000">
            <a:off x="17111301" y="2756638"/>
            <a:ext cx="2621939" cy="2374046"/>
          </a:xfrm>
          <a:custGeom>
            <a:avLst/>
            <a:gdLst/>
            <a:ahLst/>
            <a:cxnLst/>
            <a:rect l="l" t="t" r="r" b="b"/>
            <a:pathLst>
              <a:path w="2621939" h="2374046">
                <a:moveTo>
                  <a:pt x="0" y="0"/>
                </a:moveTo>
                <a:lnTo>
                  <a:pt x="2621939" y="0"/>
                </a:lnTo>
                <a:lnTo>
                  <a:pt x="2621939" y="2374047"/>
                </a:lnTo>
                <a:lnTo>
                  <a:pt x="0" y="2374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8" name="Freeform 8"/>
          <p:cNvSpPr/>
          <p:nvPr/>
        </p:nvSpPr>
        <p:spPr>
          <a:xfrm rot="-10800000">
            <a:off x="16565594" y="5181946"/>
            <a:ext cx="3167646" cy="2868160"/>
          </a:xfrm>
          <a:custGeom>
            <a:avLst/>
            <a:gdLst/>
            <a:ahLst/>
            <a:cxnLst/>
            <a:rect l="l" t="t" r="r" b="b"/>
            <a:pathLst>
              <a:path w="3167646" h="2868160">
                <a:moveTo>
                  <a:pt x="0" y="0"/>
                </a:moveTo>
                <a:lnTo>
                  <a:pt x="3167646" y="0"/>
                </a:lnTo>
                <a:lnTo>
                  <a:pt x="3167646" y="2868159"/>
                </a:lnTo>
                <a:lnTo>
                  <a:pt x="0" y="28681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9" name="Freeform 9"/>
          <p:cNvSpPr/>
          <p:nvPr/>
        </p:nvSpPr>
        <p:spPr>
          <a:xfrm rot="-10800000">
            <a:off x="17111301" y="8101366"/>
            <a:ext cx="2621939" cy="2374046"/>
          </a:xfrm>
          <a:custGeom>
            <a:avLst/>
            <a:gdLst/>
            <a:ahLst/>
            <a:cxnLst/>
            <a:rect l="l" t="t" r="r" b="b"/>
            <a:pathLst>
              <a:path w="2621939" h="2374046">
                <a:moveTo>
                  <a:pt x="0" y="0"/>
                </a:moveTo>
                <a:lnTo>
                  <a:pt x="2621939" y="0"/>
                </a:lnTo>
                <a:lnTo>
                  <a:pt x="2621939" y="2374047"/>
                </a:lnTo>
                <a:lnTo>
                  <a:pt x="0" y="23740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grpSp>
        <p:nvGrpSpPr>
          <p:cNvPr id="10" name="Group 10"/>
          <p:cNvGrpSpPr/>
          <p:nvPr/>
        </p:nvGrpSpPr>
        <p:grpSpPr>
          <a:xfrm>
            <a:off x="573229" y="627362"/>
            <a:ext cx="5116227" cy="993176"/>
            <a:chOff x="0" y="0"/>
            <a:chExt cx="1347484" cy="261577"/>
          </a:xfrm>
        </p:grpSpPr>
        <p:sp>
          <p:nvSpPr>
            <p:cNvPr id="11" name="Freeform 11"/>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12" name="TextBox 12"/>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sp>
        <p:nvSpPr>
          <p:cNvPr id="20" name="TextBox 20"/>
          <p:cNvSpPr txBox="1"/>
          <p:nvPr/>
        </p:nvSpPr>
        <p:spPr>
          <a:xfrm>
            <a:off x="700322" y="511810"/>
            <a:ext cx="4862042" cy="732188"/>
          </a:xfrm>
          <a:prstGeom prst="rect">
            <a:avLst/>
          </a:prstGeom>
        </p:spPr>
        <p:txBody>
          <a:bodyPr lIns="0" tIns="0" rIns="0" bIns="0" rtlCol="0" anchor="t">
            <a:spAutoFit/>
          </a:bodyPr>
          <a:lstStyle/>
          <a:p>
            <a:pPr algn="ctr">
              <a:lnSpc>
                <a:spcPts val="6019"/>
              </a:lnSpc>
            </a:pPr>
            <a:r>
              <a:rPr lang="ja-JP" altLang="en-US" sz="4250">
                <a:solidFill>
                  <a:srgbClr val="3E3A3A"/>
                </a:solidFill>
                <a:ea typeface="マメロン Bold"/>
                <a:cs typeface="Calibri"/>
              </a:rPr>
              <a:t>本アプリ機能②</a:t>
            </a:r>
            <a:endParaRPr lang="ja-JP" altLang="en-US" sz="4250" dirty="0">
              <a:solidFill>
                <a:srgbClr val="3E3A3A"/>
              </a:solidFill>
              <a:ea typeface="マメロン Bold"/>
              <a:cs typeface="Calibri"/>
            </a:endParaRPr>
          </a:p>
        </p:txBody>
      </p:sp>
      <p:sp>
        <p:nvSpPr>
          <p:cNvPr id="21" name="TextBox 21"/>
          <p:cNvSpPr txBox="1"/>
          <p:nvPr/>
        </p:nvSpPr>
        <p:spPr>
          <a:xfrm>
            <a:off x="594392" y="2024755"/>
            <a:ext cx="5338659" cy="605615"/>
          </a:xfrm>
          <a:prstGeom prst="rect">
            <a:avLst/>
          </a:prstGeom>
        </p:spPr>
        <p:txBody>
          <a:bodyPr wrap="square" lIns="0" tIns="0" rIns="0" bIns="0" rtlCol="0" anchor="t">
            <a:spAutoFit/>
          </a:bodyPr>
          <a:lstStyle/>
          <a:p>
            <a:pPr algn="ctr">
              <a:lnSpc>
                <a:spcPts val="4900"/>
              </a:lnSpc>
            </a:pPr>
            <a:r>
              <a:rPr lang="ja-JP" altLang="en-US" sz="3600" dirty="0">
                <a:solidFill>
                  <a:srgbClr val="000000"/>
                </a:solidFill>
                <a:ea typeface="マメロン"/>
              </a:rPr>
              <a:t>特に頑張った機能・・・</a:t>
            </a:r>
            <a:endParaRPr lang="ja-JP" altLang="en-US" sz="6600" dirty="0">
              <a:solidFill>
                <a:srgbClr val="000000"/>
              </a:solidFill>
              <a:latin typeface="マメロン"/>
              <a:ea typeface="マメロン"/>
              <a:cs typeface="Calibri"/>
            </a:endParaRPr>
          </a:p>
        </p:txBody>
      </p:sp>
      <p:sp>
        <p:nvSpPr>
          <p:cNvPr id="30" name="テキスト ボックス 29">
            <a:extLst>
              <a:ext uri="{FF2B5EF4-FFF2-40B4-BE49-F238E27FC236}">
                <a16:creationId xmlns:a16="http://schemas.microsoft.com/office/drawing/2014/main" id="{9038211F-8817-42DD-94C4-19E0AE5B4919}"/>
              </a:ext>
            </a:extLst>
          </p:cNvPr>
          <p:cNvSpPr txBox="1"/>
          <p:nvPr/>
        </p:nvSpPr>
        <p:spPr>
          <a:xfrm>
            <a:off x="5694218" y="1672936"/>
            <a:ext cx="274320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sz="6600">
                <a:ea typeface="マメロン"/>
              </a:rPr>
              <a:t>"</a:t>
            </a:r>
            <a:r>
              <a:rPr lang="ja-JP" sz="6600">
                <a:solidFill>
                  <a:srgbClr val="C00000"/>
                </a:solidFill>
                <a:ea typeface="マメロン"/>
              </a:rPr>
              <a:t>ajax</a:t>
            </a:r>
            <a:r>
              <a:rPr lang="ja-JP" sz="6600">
                <a:ea typeface="マメロン"/>
              </a:rPr>
              <a:t>"!</a:t>
            </a:r>
            <a:endParaRPr lang="ja-JP" altLang="en-US"/>
          </a:p>
        </p:txBody>
      </p:sp>
      <p:sp>
        <p:nvSpPr>
          <p:cNvPr id="25" name="TextBox 21">
            <a:extLst>
              <a:ext uri="{FF2B5EF4-FFF2-40B4-BE49-F238E27FC236}">
                <a16:creationId xmlns:a16="http://schemas.microsoft.com/office/drawing/2014/main" id="{DB6FCDA5-DE29-298A-AA8A-C159D59B5388}"/>
              </a:ext>
            </a:extLst>
          </p:cNvPr>
          <p:cNvSpPr txBox="1"/>
          <p:nvPr/>
        </p:nvSpPr>
        <p:spPr>
          <a:xfrm>
            <a:off x="1408629" y="7965335"/>
            <a:ext cx="16016450" cy="605615"/>
          </a:xfrm>
          <a:prstGeom prst="rect">
            <a:avLst/>
          </a:prstGeom>
        </p:spPr>
        <p:txBody>
          <a:bodyPr wrap="square" lIns="0" tIns="0" rIns="0" bIns="0" rtlCol="0" anchor="t">
            <a:spAutoFit/>
          </a:bodyPr>
          <a:lstStyle/>
          <a:p>
            <a:pPr algn="ctr">
              <a:lnSpc>
                <a:spcPts val="4900"/>
              </a:lnSpc>
            </a:pPr>
            <a:r>
              <a:rPr lang="ja-JP" altLang="en-US" sz="3200" dirty="0">
                <a:solidFill>
                  <a:srgbClr val="000000"/>
                </a:solidFill>
                <a:ea typeface="マメロン"/>
              </a:rPr>
              <a:t>更新・削除ボタンを押すと、更新・削除完了ページへの遷移が行われていた</a:t>
            </a:r>
            <a:endParaRPr lang="ja-JP" altLang="en-US" sz="3200" dirty="0">
              <a:solidFill>
                <a:srgbClr val="000000"/>
              </a:solidFill>
              <a:latin typeface="マメロン"/>
              <a:ea typeface="マメロン"/>
              <a:cs typeface="Calibri"/>
            </a:endParaRPr>
          </a:p>
        </p:txBody>
      </p:sp>
      <p:sp>
        <p:nvSpPr>
          <p:cNvPr id="15" name="TextBox 23">
            <a:extLst>
              <a:ext uri="{FF2B5EF4-FFF2-40B4-BE49-F238E27FC236}">
                <a16:creationId xmlns:a16="http://schemas.microsoft.com/office/drawing/2014/main" id="{C84A1BC4-7CD1-4D2B-B6A0-AE68A23149B5}"/>
              </a:ext>
            </a:extLst>
          </p:cNvPr>
          <p:cNvSpPr txBox="1"/>
          <p:nvPr/>
        </p:nvSpPr>
        <p:spPr>
          <a:xfrm>
            <a:off x="9221947" y="2859326"/>
            <a:ext cx="2809215" cy="768350"/>
          </a:xfrm>
          <a:prstGeom prst="rect">
            <a:avLst/>
          </a:prstGeom>
        </p:spPr>
        <p:txBody>
          <a:bodyPr lIns="0" tIns="0" rIns="0" bIns="0" rtlCol="0" anchor="t">
            <a:spAutoFit/>
          </a:bodyPr>
          <a:lstStyle/>
          <a:p>
            <a:pPr algn="ctr">
              <a:lnSpc>
                <a:spcPts val="4900"/>
              </a:lnSpc>
            </a:pPr>
            <a:r>
              <a:rPr lang="en-US" sz="3500">
                <a:solidFill>
                  <a:srgbClr val="FFFFFF"/>
                </a:solidFill>
                <a:ea typeface="マメロン"/>
              </a:rPr>
              <a:t>待遇</a:t>
            </a:r>
          </a:p>
        </p:txBody>
      </p:sp>
      <p:sp>
        <p:nvSpPr>
          <p:cNvPr id="18" name="Freeform 14">
            <a:extLst>
              <a:ext uri="{FF2B5EF4-FFF2-40B4-BE49-F238E27FC236}">
                <a16:creationId xmlns:a16="http://schemas.microsoft.com/office/drawing/2014/main" id="{F29FC94F-8161-A83C-3486-778D7AB4159A}"/>
              </a:ext>
            </a:extLst>
          </p:cNvPr>
          <p:cNvSpPr/>
          <p:nvPr/>
        </p:nvSpPr>
        <p:spPr>
          <a:xfrm>
            <a:off x="1644454" y="2820931"/>
            <a:ext cx="14999093" cy="6740603"/>
          </a:xfrm>
          <a:custGeom>
            <a:avLst/>
            <a:gdLst/>
            <a:ahLst/>
            <a:cxnLst/>
            <a:rect l="l" t="t" r="r" b="b"/>
            <a:pathLst>
              <a:path w="3175835" h="1109652">
                <a:moveTo>
                  <a:pt x="17977" y="0"/>
                </a:moveTo>
                <a:lnTo>
                  <a:pt x="3157858" y="0"/>
                </a:lnTo>
                <a:cubicBezTo>
                  <a:pt x="3167786" y="0"/>
                  <a:pt x="3175835" y="8049"/>
                  <a:pt x="3175835" y="17977"/>
                </a:cubicBezTo>
                <a:lnTo>
                  <a:pt x="3175835" y="1091675"/>
                </a:lnTo>
                <a:cubicBezTo>
                  <a:pt x="3175835" y="1101604"/>
                  <a:pt x="3167786" y="1109652"/>
                  <a:pt x="3157858" y="1109652"/>
                </a:cubicBezTo>
                <a:lnTo>
                  <a:pt x="17977" y="1109652"/>
                </a:lnTo>
                <a:cubicBezTo>
                  <a:pt x="8049" y="1109652"/>
                  <a:pt x="0" y="1101604"/>
                  <a:pt x="0" y="1091675"/>
                </a:cubicBezTo>
                <a:lnTo>
                  <a:pt x="0" y="17977"/>
                </a:lnTo>
                <a:cubicBezTo>
                  <a:pt x="0" y="8049"/>
                  <a:pt x="8049" y="0"/>
                  <a:pt x="17977" y="0"/>
                </a:cubicBezTo>
                <a:close/>
              </a:path>
            </a:pathLst>
          </a:custGeom>
          <a:solidFill>
            <a:srgbClr val="FFFFFF"/>
          </a:solidFill>
          <a:ln w="28575" cap="rnd">
            <a:solidFill>
              <a:srgbClr val="FED873"/>
            </a:solidFill>
            <a:prstDash val="solid"/>
            <a:round/>
          </a:ln>
        </p:spPr>
        <p:txBody>
          <a:bodyPr/>
          <a:lstStyle/>
          <a:p>
            <a:endParaRPr lang="ja-JP" altLang="en-US" dirty="0"/>
          </a:p>
        </p:txBody>
      </p:sp>
      <p:pic>
        <p:nvPicPr>
          <p:cNvPr id="19" name="図 18" descr="グラフィカル ユーザー インターフェイス, アプリケーション&#10;&#10;自動的に生成された説明">
            <a:extLst>
              <a:ext uri="{FF2B5EF4-FFF2-40B4-BE49-F238E27FC236}">
                <a16:creationId xmlns:a16="http://schemas.microsoft.com/office/drawing/2014/main" id="{8D3AFC82-285A-B446-7F2C-0A7B45D9F10F}"/>
              </a:ext>
            </a:extLst>
          </p:cNvPr>
          <p:cNvPicPr>
            <a:picLocks noChangeAspect="1"/>
          </p:cNvPicPr>
          <p:nvPr/>
        </p:nvPicPr>
        <p:blipFill rotWithShape="1">
          <a:blip r:embed="rId4">
            <a:extLst>
              <a:ext uri="{28A0092B-C50C-407E-A947-70E740481C1C}">
                <a14:useLocalDpi xmlns:a14="http://schemas.microsoft.com/office/drawing/2010/main" val="0"/>
              </a:ext>
            </a:extLst>
          </a:blip>
          <a:srcRect r="8222"/>
          <a:stretch/>
        </p:blipFill>
        <p:spPr>
          <a:xfrm>
            <a:off x="3303929" y="4858894"/>
            <a:ext cx="4039225" cy="2372949"/>
          </a:xfrm>
          <a:prstGeom prst="rect">
            <a:avLst/>
          </a:prstGeom>
        </p:spPr>
      </p:pic>
      <p:pic>
        <p:nvPicPr>
          <p:cNvPr id="32" name="図 31" descr="ダイアグラム&#10;&#10;中程度の精度で自動的に生成された説明">
            <a:extLst>
              <a:ext uri="{FF2B5EF4-FFF2-40B4-BE49-F238E27FC236}">
                <a16:creationId xmlns:a16="http://schemas.microsoft.com/office/drawing/2014/main" id="{51018047-266A-8503-5B99-1C75661B92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5559" y="4772671"/>
            <a:ext cx="4039226" cy="2500865"/>
          </a:xfrm>
          <a:prstGeom prst="rect">
            <a:avLst/>
          </a:prstGeom>
        </p:spPr>
      </p:pic>
      <p:sp>
        <p:nvSpPr>
          <p:cNvPr id="33" name="TextBox 21">
            <a:extLst>
              <a:ext uri="{FF2B5EF4-FFF2-40B4-BE49-F238E27FC236}">
                <a16:creationId xmlns:a16="http://schemas.microsoft.com/office/drawing/2014/main" id="{4D1F59E2-DCE0-3357-03D0-1A7D1B775FBB}"/>
              </a:ext>
            </a:extLst>
          </p:cNvPr>
          <p:cNvSpPr txBox="1"/>
          <p:nvPr/>
        </p:nvSpPr>
        <p:spPr>
          <a:xfrm>
            <a:off x="3653215" y="3624348"/>
            <a:ext cx="10981570" cy="695127"/>
          </a:xfrm>
          <a:prstGeom prst="rect">
            <a:avLst/>
          </a:prstGeom>
        </p:spPr>
        <p:txBody>
          <a:bodyPr wrap="square" lIns="0" tIns="0" rIns="0" bIns="0" rtlCol="0" anchor="t">
            <a:spAutoFit/>
          </a:bodyPr>
          <a:lstStyle/>
          <a:p>
            <a:pPr algn="ctr">
              <a:lnSpc>
                <a:spcPts val="4900"/>
              </a:lnSpc>
            </a:pPr>
            <a:r>
              <a:rPr lang="en-US" altLang="ja-JP" sz="6000" dirty="0">
                <a:solidFill>
                  <a:sysClr val="windowText" lastClr="000000"/>
                </a:solidFill>
                <a:latin typeface="マメロン"/>
                <a:ea typeface="マメロン"/>
                <a:cs typeface="Calibri"/>
              </a:rPr>
              <a:t>5</a:t>
            </a:r>
            <a:r>
              <a:rPr lang="ja-JP" altLang="en-US" sz="6000" dirty="0">
                <a:solidFill>
                  <a:sysClr val="windowText" lastClr="000000"/>
                </a:solidFill>
                <a:latin typeface="マメロン"/>
                <a:ea typeface="マメロン"/>
                <a:cs typeface="Calibri"/>
              </a:rPr>
              <a:t>月に</a:t>
            </a:r>
            <a:r>
              <a:rPr lang="ja-JP" altLang="en-US" sz="5400" dirty="0">
                <a:solidFill>
                  <a:sysClr val="windowText" lastClr="000000"/>
                </a:solidFill>
                <a:latin typeface="マメロン"/>
                <a:ea typeface="マメロン"/>
                <a:cs typeface="Calibri"/>
              </a:rPr>
              <a:t>製作</a:t>
            </a:r>
            <a:r>
              <a:rPr lang="ja-JP" altLang="en-US" sz="6000" dirty="0">
                <a:solidFill>
                  <a:sysClr val="windowText" lastClr="000000"/>
                </a:solidFill>
                <a:latin typeface="マメロン"/>
                <a:ea typeface="マメロン"/>
                <a:cs typeface="Calibri"/>
              </a:rPr>
              <a:t>した名刺管理アプリ</a:t>
            </a:r>
          </a:p>
        </p:txBody>
      </p:sp>
      <p:sp>
        <p:nvSpPr>
          <p:cNvPr id="34" name="矢印: 右 33">
            <a:extLst>
              <a:ext uri="{FF2B5EF4-FFF2-40B4-BE49-F238E27FC236}">
                <a16:creationId xmlns:a16="http://schemas.microsoft.com/office/drawing/2014/main" id="{2BD96BB9-FF38-1786-3BC2-01E7F42F7BF3}"/>
              </a:ext>
            </a:extLst>
          </p:cNvPr>
          <p:cNvSpPr/>
          <p:nvPr/>
        </p:nvSpPr>
        <p:spPr>
          <a:xfrm>
            <a:off x="8002891" y="5607785"/>
            <a:ext cx="1932931" cy="957433"/>
          </a:xfrm>
          <a:prstGeom prst="rightArrow">
            <a:avLst/>
          </a:prstGeom>
          <a:solidFill>
            <a:srgbClr val="FFF78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5" name="グループ化 34">
            <a:extLst>
              <a:ext uri="{FF2B5EF4-FFF2-40B4-BE49-F238E27FC236}">
                <a16:creationId xmlns:a16="http://schemas.microsoft.com/office/drawing/2014/main" id="{E70124EE-7347-C581-369B-65FC640C2997}"/>
              </a:ext>
            </a:extLst>
          </p:cNvPr>
          <p:cNvGrpSpPr/>
          <p:nvPr/>
        </p:nvGrpSpPr>
        <p:grpSpPr>
          <a:xfrm>
            <a:off x="1644453" y="2820931"/>
            <a:ext cx="14999093" cy="6740603"/>
            <a:chOff x="1676503" y="2870452"/>
            <a:chExt cx="14999093" cy="6740603"/>
          </a:xfrm>
        </p:grpSpPr>
        <p:sp>
          <p:nvSpPr>
            <p:cNvPr id="36" name="Freeform 14">
              <a:extLst>
                <a:ext uri="{FF2B5EF4-FFF2-40B4-BE49-F238E27FC236}">
                  <a16:creationId xmlns:a16="http://schemas.microsoft.com/office/drawing/2014/main" id="{928923AF-4CCB-E31E-F772-472F560EF5D4}"/>
                </a:ext>
              </a:extLst>
            </p:cNvPr>
            <p:cNvSpPr/>
            <p:nvPr/>
          </p:nvSpPr>
          <p:spPr>
            <a:xfrm>
              <a:off x="1676503" y="2870452"/>
              <a:ext cx="14999093" cy="6740603"/>
            </a:xfrm>
            <a:custGeom>
              <a:avLst/>
              <a:gdLst/>
              <a:ahLst/>
              <a:cxnLst/>
              <a:rect l="l" t="t" r="r" b="b"/>
              <a:pathLst>
                <a:path w="3175835" h="1109652">
                  <a:moveTo>
                    <a:pt x="17977" y="0"/>
                  </a:moveTo>
                  <a:lnTo>
                    <a:pt x="3157858" y="0"/>
                  </a:lnTo>
                  <a:cubicBezTo>
                    <a:pt x="3167786" y="0"/>
                    <a:pt x="3175835" y="8049"/>
                    <a:pt x="3175835" y="17977"/>
                  </a:cubicBezTo>
                  <a:lnTo>
                    <a:pt x="3175835" y="1091675"/>
                  </a:lnTo>
                  <a:cubicBezTo>
                    <a:pt x="3175835" y="1101604"/>
                    <a:pt x="3167786" y="1109652"/>
                    <a:pt x="3157858" y="1109652"/>
                  </a:cubicBezTo>
                  <a:lnTo>
                    <a:pt x="17977" y="1109652"/>
                  </a:lnTo>
                  <a:cubicBezTo>
                    <a:pt x="8049" y="1109652"/>
                    <a:pt x="0" y="1101604"/>
                    <a:pt x="0" y="1091675"/>
                  </a:cubicBezTo>
                  <a:lnTo>
                    <a:pt x="0" y="17977"/>
                  </a:lnTo>
                  <a:cubicBezTo>
                    <a:pt x="0" y="8049"/>
                    <a:pt x="8049" y="0"/>
                    <a:pt x="17977" y="0"/>
                  </a:cubicBezTo>
                  <a:close/>
                </a:path>
              </a:pathLst>
            </a:custGeom>
            <a:solidFill>
              <a:schemeClr val="bg1">
                <a:lumMod val="50000"/>
                <a:alpha val="46000"/>
              </a:schemeClr>
            </a:solidFill>
            <a:ln w="28575" cap="rnd">
              <a:noFill/>
              <a:prstDash val="solid"/>
              <a:round/>
            </a:ln>
          </p:spPr>
          <p:txBody>
            <a:bodyPr/>
            <a:lstStyle/>
            <a:p>
              <a:endParaRPr lang="ja-JP" altLang="en-US" dirty="0"/>
            </a:p>
          </p:txBody>
        </p:sp>
        <p:sp>
          <p:nvSpPr>
            <p:cNvPr id="37" name="TextBox 21">
              <a:extLst>
                <a:ext uri="{FF2B5EF4-FFF2-40B4-BE49-F238E27FC236}">
                  <a16:creationId xmlns:a16="http://schemas.microsoft.com/office/drawing/2014/main" id="{9CA40EDC-E755-846F-1C04-621ACB15870B}"/>
                </a:ext>
              </a:extLst>
            </p:cNvPr>
            <p:cNvSpPr txBox="1"/>
            <p:nvPr/>
          </p:nvSpPr>
          <p:spPr>
            <a:xfrm>
              <a:off x="1909830" y="4578194"/>
              <a:ext cx="14490874" cy="3226076"/>
            </a:xfrm>
            <a:prstGeom prst="rect">
              <a:avLst/>
            </a:prstGeom>
            <a:solidFill>
              <a:schemeClr val="bg1"/>
            </a:solidFill>
            <a:ln w="41275">
              <a:noFill/>
            </a:ln>
          </p:spPr>
          <p:txBody>
            <a:bodyPr wrap="square" lIns="0" tIns="0" rIns="0" bIns="0" rtlCol="0" anchor="t">
              <a:spAutoFit/>
            </a:bodyPr>
            <a:lstStyle/>
            <a:p>
              <a:pPr algn="ctr">
                <a:lnSpc>
                  <a:spcPct val="150000"/>
                </a:lnSpc>
              </a:pPr>
              <a:r>
                <a:rPr lang="ja-JP" altLang="en-US" sz="4800" dirty="0">
                  <a:solidFill>
                    <a:srgbClr val="000000"/>
                  </a:solidFill>
                  <a:ea typeface="マメロン"/>
                </a:rPr>
                <a:t>このような形を「</a:t>
              </a:r>
              <a:r>
                <a:rPr lang="ja-JP" altLang="en-US" sz="4800" dirty="0">
                  <a:solidFill>
                    <a:schemeClr val="accent6">
                      <a:lumMod val="75000"/>
                    </a:schemeClr>
                  </a:solidFill>
                  <a:ea typeface="マメロン"/>
                </a:rPr>
                <a:t>同期通信</a:t>
              </a:r>
              <a:r>
                <a:rPr lang="ja-JP" altLang="en-US" sz="4800" dirty="0">
                  <a:solidFill>
                    <a:srgbClr val="000000"/>
                  </a:solidFill>
                  <a:ea typeface="マメロン"/>
                </a:rPr>
                <a:t>」という</a:t>
              </a:r>
              <a:endParaRPr lang="en-US" altLang="ja-JP" sz="4800" dirty="0">
                <a:solidFill>
                  <a:srgbClr val="000000"/>
                </a:solidFill>
                <a:ea typeface="マメロン"/>
              </a:endParaRPr>
            </a:p>
            <a:p>
              <a:pPr algn="ctr">
                <a:lnSpc>
                  <a:spcPct val="150000"/>
                </a:lnSpc>
              </a:pPr>
              <a:r>
                <a:rPr lang="ja-JP" altLang="en-US" sz="4800" dirty="0">
                  <a:solidFill>
                    <a:srgbClr val="000000"/>
                  </a:solidFill>
                  <a:latin typeface="マメロン"/>
                  <a:ea typeface="マメロン"/>
                  <a:cs typeface="Calibri"/>
                </a:rPr>
                <a:t>一つの処理につき画面を確定させなくては</a:t>
              </a:r>
              <a:endParaRPr lang="en-US" altLang="ja-JP" sz="4800" dirty="0">
                <a:solidFill>
                  <a:srgbClr val="000000"/>
                </a:solidFill>
                <a:latin typeface="マメロン"/>
                <a:ea typeface="マメロン"/>
                <a:cs typeface="Calibri"/>
              </a:endParaRPr>
            </a:p>
            <a:p>
              <a:pPr algn="ctr">
                <a:lnSpc>
                  <a:spcPct val="150000"/>
                </a:lnSpc>
              </a:pPr>
              <a:r>
                <a:rPr lang="ja-JP" altLang="en-US" sz="4800" dirty="0">
                  <a:solidFill>
                    <a:srgbClr val="000000"/>
                  </a:solidFill>
                  <a:latin typeface="マメロン"/>
                  <a:ea typeface="マメロン"/>
                  <a:cs typeface="Calibri"/>
                </a:rPr>
                <a:t>画面自体に変化が起こらず不便</a:t>
              </a:r>
              <a:r>
                <a:rPr lang="en-US" altLang="ja-JP" sz="4800" dirty="0">
                  <a:solidFill>
                    <a:srgbClr val="000000"/>
                  </a:solidFill>
                  <a:latin typeface="マメロン"/>
                  <a:ea typeface="マメロン"/>
                  <a:cs typeface="Calibri"/>
                </a:rPr>
                <a:t>…</a:t>
              </a:r>
              <a:endParaRPr lang="ja-JP" altLang="en-US" sz="4800" dirty="0">
                <a:solidFill>
                  <a:srgbClr val="000000"/>
                </a:solidFill>
                <a:latin typeface="マメロン"/>
                <a:ea typeface="マメロン"/>
                <a:cs typeface="Calibri"/>
              </a:endParaRPr>
            </a:p>
          </p:txBody>
        </p:sp>
      </p:grpSp>
      <p:sp>
        <p:nvSpPr>
          <p:cNvPr id="38" name="TextBox 21">
            <a:extLst>
              <a:ext uri="{FF2B5EF4-FFF2-40B4-BE49-F238E27FC236}">
                <a16:creationId xmlns:a16="http://schemas.microsoft.com/office/drawing/2014/main" id="{AE27D7B2-D856-FA81-DC6A-6FFAF8CCA07A}"/>
              </a:ext>
            </a:extLst>
          </p:cNvPr>
          <p:cNvSpPr txBox="1"/>
          <p:nvPr/>
        </p:nvSpPr>
        <p:spPr>
          <a:xfrm>
            <a:off x="1143000" y="7992951"/>
            <a:ext cx="16016450" cy="605615"/>
          </a:xfrm>
          <a:prstGeom prst="rect">
            <a:avLst/>
          </a:prstGeom>
        </p:spPr>
        <p:txBody>
          <a:bodyPr wrap="square" lIns="0" tIns="0" rIns="0" bIns="0" rtlCol="0" anchor="t">
            <a:spAutoFit/>
          </a:bodyPr>
          <a:lstStyle/>
          <a:p>
            <a:pPr algn="ctr">
              <a:lnSpc>
                <a:spcPts val="4900"/>
              </a:lnSpc>
            </a:pPr>
            <a:r>
              <a:rPr lang="ja-JP" altLang="en-US" sz="3200" dirty="0">
                <a:solidFill>
                  <a:srgbClr val="000000"/>
                </a:solidFill>
                <a:ea typeface="マメロン"/>
              </a:rPr>
              <a:t>更新・削除ボタンを押すと、更新・削除完了ページへの遷移が行われていた</a:t>
            </a:r>
            <a:endParaRPr lang="ja-JP" altLang="en-US" sz="3200" dirty="0">
              <a:solidFill>
                <a:srgbClr val="000000"/>
              </a:solidFill>
              <a:latin typeface="マメロン"/>
              <a:ea typeface="マメロン"/>
              <a:cs typeface="Calibri"/>
            </a:endParaRPr>
          </a:p>
        </p:txBody>
      </p:sp>
      <p:grpSp>
        <p:nvGrpSpPr>
          <p:cNvPr id="27" name="グループ化 26">
            <a:extLst>
              <a:ext uri="{FF2B5EF4-FFF2-40B4-BE49-F238E27FC236}">
                <a16:creationId xmlns:a16="http://schemas.microsoft.com/office/drawing/2014/main" id="{F123F3E6-AFBA-F2BE-D442-C44615469013}"/>
              </a:ext>
            </a:extLst>
          </p:cNvPr>
          <p:cNvGrpSpPr/>
          <p:nvPr/>
        </p:nvGrpSpPr>
        <p:grpSpPr>
          <a:xfrm>
            <a:off x="1644452" y="2781300"/>
            <a:ext cx="15063193" cy="6846909"/>
            <a:chOff x="1792434" y="3172013"/>
            <a:chExt cx="14703132" cy="5737189"/>
          </a:xfrm>
        </p:grpSpPr>
        <p:sp>
          <p:nvSpPr>
            <p:cNvPr id="28" name="Freeform 14">
              <a:extLst>
                <a:ext uri="{FF2B5EF4-FFF2-40B4-BE49-F238E27FC236}">
                  <a16:creationId xmlns:a16="http://schemas.microsoft.com/office/drawing/2014/main" id="{FF269A54-D0EA-F5C2-C488-260C8DD69494}"/>
                </a:ext>
              </a:extLst>
            </p:cNvPr>
            <p:cNvSpPr/>
            <p:nvPr/>
          </p:nvSpPr>
          <p:spPr>
            <a:xfrm>
              <a:off x="1792434" y="3172013"/>
              <a:ext cx="14703132" cy="5737189"/>
            </a:xfrm>
            <a:custGeom>
              <a:avLst/>
              <a:gdLst/>
              <a:ahLst/>
              <a:cxnLst/>
              <a:rect l="l" t="t" r="r" b="b"/>
              <a:pathLst>
                <a:path w="3175835" h="1109652">
                  <a:moveTo>
                    <a:pt x="17977" y="0"/>
                  </a:moveTo>
                  <a:lnTo>
                    <a:pt x="3157858" y="0"/>
                  </a:lnTo>
                  <a:cubicBezTo>
                    <a:pt x="3167786" y="0"/>
                    <a:pt x="3175835" y="8049"/>
                    <a:pt x="3175835" y="17977"/>
                  </a:cubicBezTo>
                  <a:lnTo>
                    <a:pt x="3175835" y="1091675"/>
                  </a:lnTo>
                  <a:cubicBezTo>
                    <a:pt x="3175835" y="1101604"/>
                    <a:pt x="3167786" y="1109652"/>
                    <a:pt x="3157858" y="1109652"/>
                  </a:cubicBezTo>
                  <a:lnTo>
                    <a:pt x="17977" y="1109652"/>
                  </a:lnTo>
                  <a:cubicBezTo>
                    <a:pt x="8049" y="1109652"/>
                    <a:pt x="0" y="1101604"/>
                    <a:pt x="0" y="1091675"/>
                  </a:cubicBezTo>
                  <a:lnTo>
                    <a:pt x="0" y="17977"/>
                  </a:lnTo>
                  <a:cubicBezTo>
                    <a:pt x="0" y="8049"/>
                    <a:pt x="8049" y="0"/>
                    <a:pt x="17977" y="0"/>
                  </a:cubicBezTo>
                  <a:close/>
                </a:path>
              </a:pathLst>
            </a:custGeom>
            <a:solidFill>
              <a:srgbClr val="FFFFFF"/>
            </a:solidFill>
            <a:ln w="28575" cap="rnd">
              <a:solidFill>
                <a:srgbClr val="FED873"/>
              </a:solidFill>
              <a:prstDash val="solid"/>
              <a:round/>
            </a:ln>
          </p:spPr>
          <p:txBody>
            <a:bodyPr/>
            <a:lstStyle/>
            <a:p>
              <a:endParaRPr lang="ja-JP" altLang="en-US"/>
            </a:p>
          </p:txBody>
        </p:sp>
        <p:sp>
          <p:nvSpPr>
            <p:cNvPr id="29" name="TextBox 21">
              <a:extLst>
                <a:ext uri="{FF2B5EF4-FFF2-40B4-BE49-F238E27FC236}">
                  <a16:creationId xmlns:a16="http://schemas.microsoft.com/office/drawing/2014/main" id="{6DA37A14-36E5-C1DE-DEC7-8156288FB519}"/>
                </a:ext>
              </a:extLst>
            </p:cNvPr>
            <p:cNvSpPr txBox="1"/>
            <p:nvPr/>
          </p:nvSpPr>
          <p:spPr>
            <a:xfrm>
              <a:off x="1820143" y="4055535"/>
              <a:ext cx="14437540" cy="4431983"/>
            </a:xfrm>
            <a:prstGeom prst="rect">
              <a:avLst/>
            </a:prstGeom>
          </p:spPr>
          <p:txBody>
            <a:bodyPr wrap="square" lIns="0" tIns="0" rIns="0" bIns="0" rtlCol="0" anchor="t">
              <a:spAutoFit/>
            </a:bodyPr>
            <a:lstStyle/>
            <a:p>
              <a:pPr marL="410210" lvl="1"/>
              <a:r>
                <a:rPr lang="ja-JP" altLang="en-US" sz="4800" dirty="0">
                  <a:solidFill>
                    <a:srgbClr val="3E3A3A"/>
                  </a:solidFill>
                  <a:ea typeface="マメロン Bold"/>
                  <a:cs typeface="Calibri"/>
                </a:rPr>
                <a:t>・</a:t>
              </a:r>
              <a:r>
                <a:rPr lang="ja-JP" altLang="en-US" sz="4800" dirty="0">
                  <a:ea typeface="マメロン Bold"/>
                  <a:cs typeface="Calibri"/>
                </a:rPr>
                <a:t>リアルタイムさをより重視</a:t>
              </a:r>
              <a:r>
                <a:rPr lang="ja-JP" altLang="en-US" sz="4800" dirty="0">
                  <a:solidFill>
                    <a:srgbClr val="3E3A3A"/>
                  </a:solidFill>
                  <a:ea typeface="マメロン Bold"/>
                  <a:cs typeface="Calibri"/>
                </a:rPr>
                <a:t>するべく、</a:t>
              </a:r>
              <a:r>
                <a:rPr lang="ja-JP" altLang="en-US" sz="4800" dirty="0">
                  <a:solidFill>
                    <a:schemeClr val="accent6">
                      <a:lumMod val="75000"/>
                    </a:schemeClr>
                  </a:solidFill>
                  <a:ea typeface="マメロン Bold"/>
                  <a:cs typeface="Calibri"/>
                </a:rPr>
                <a:t>非同期通信</a:t>
              </a:r>
              <a:r>
                <a:rPr lang="ja-JP" altLang="en-US" sz="4800" dirty="0">
                  <a:solidFill>
                    <a:srgbClr val="3E3A3A"/>
                  </a:solidFill>
                  <a:ea typeface="マメロン Bold"/>
                  <a:cs typeface="Calibri"/>
                </a:rPr>
                <a:t>を実現する</a:t>
              </a:r>
              <a:r>
                <a:rPr lang="ja-JP" altLang="en-US" sz="4800" dirty="0">
                  <a:solidFill>
                    <a:schemeClr val="accent6">
                      <a:lumMod val="75000"/>
                    </a:schemeClr>
                  </a:solidFill>
                  <a:ea typeface="マメロン Bold"/>
                  <a:cs typeface="Calibri"/>
                </a:rPr>
                <a:t>ajax</a:t>
              </a:r>
              <a:r>
                <a:rPr lang="ja-JP" altLang="en-US" sz="4800" dirty="0">
                  <a:solidFill>
                    <a:srgbClr val="3E3A3A"/>
                  </a:solidFill>
                  <a:ea typeface="マメロン Bold"/>
                  <a:cs typeface="Calibri"/>
                </a:rPr>
                <a:t>を使用</a:t>
              </a:r>
            </a:p>
            <a:p>
              <a:pPr marL="410210" lvl="1"/>
              <a:endParaRPr lang="ja-JP" altLang="en-US" sz="4800" dirty="0">
                <a:solidFill>
                  <a:srgbClr val="3E3A3A"/>
                </a:solidFill>
                <a:ea typeface="マメロン Bold"/>
                <a:cs typeface="Calibri"/>
              </a:endParaRPr>
            </a:p>
            <a:p>
              <a:pPr marL="410210" lvl="1"/>
              <a:r>
                <a:rPr lang="ja-JP" altLang="en-US" sz="4800" dirty="0">
                  <a:solidFill>
                    <a:srgbClr val="3E3A3A"/>
                  </a:solidFill>
                  <a:ea typeface="マメロン Bold"/>
                  <a:cs typeface="Calibri"/>
                </a:rPr>
                <a:t>・コメント機能やいいね機能、板書機能からグラフの表示まで一画面での完結を目標として</a:t>
              </a:r>
              <a:r>
                <a:rPr lang="en-US" altLang="ja-JP" sz="4800" dirty="0">
                  <a:solidFill>
                    <a:srgbClr val="3E3A3A"/>
                  </a:solidFill>
                  <a:ea typeface="マメロン Bold"/>
                  <a:cs typeface="Calibri"/>
                </a:rPr>
                <a:t>	</a:t>
              </a:r>
              <a:r>
                <a:rPr lang="ja-JP" altLang="en-US" sz="4800" dirty="0">
                  <a:solidFill>
                    <a:srgbClr val="3E3A3A"/>
                  </a:solidFill>
                  <a:ea typeface="マメロン Bold"/>
                  <a:cs typeface="Calibri"/>
                </a:rPr>
                <a:t>いたため、それらすべての機能においてajaxを適用しています。</a:t>
              </a:r>
              <a:endParaRPr lang="ja-JP" sz="4800" dirty="0"/>
            </a:p>
          </p:txBody>
        </p:sp>
      </p:grpSp>
    </p:spTree>
    <p:extLst>
      <p:ext uri="{BB962C8B-B14F-4D97-AF65-F5344CB8AC3E}">
        <p14:creationId xmlns:p14="http://schemas.microsoft.com/office/powerpoint/2010/main" val="191728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heel(1)">
                                      <p:cBhvr>
                                        <p:cTn id="7" dur="1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935661">
            <a:off x="2541448" y="4444895"/>
            <a:ext cx="20109526" cy="9018362"/>
            <a:chOff x="0" y="0"/>
            <a:chExt cx="3917757" cy="1756966"/>
          </a:xfrm>
        </p:grpSpPr>
        <p:sp>
          <p:nvSpPr>
            <p:cNvPr id="3" name="Freeform 3"/>
            <p:cNvSpPr/>
            <p:nvPr/>
          </p:nvSpPr>
          <p:spPr>
            <a:xfrm>
              <a:off x="0" y="0"/>
              <a:ext cx="3917757" cy="1756966"/>
            </a:xfrm>
            <a:custGeom>
              <a:avLst/>
              <a:gdLst/>
              <a:ahLst/>
              <a:cxnLst/>
              <a:rect l="l" t="t" r="r" b="b"/>
              <a:pathLst>
                <a:path w="3917757" h="1756966">
                  <a:moveTo>
                    <a:pt x="0" y="0"/>
                  </a:moveTo>
                  <a:lnTo>
                    <a:pt x="3917757" y="0"/>
                  </a:lnTo>
                  <a:lnTo>
                    <a:pt x="3917757" y="1756966"/>
                  </a:lnTo>
                  <a:lnTo>
                    <a:pt x="0" y="1756966"/>
                  </a:lnTo>
                  <a:close/>
                </a:path>
              </a:pathLst>
            </a:custGeom>
            <a:solidFill>
              <a:srgbClr val="FFFDE8"/>
            </a:solidFill>
          </p:spPr>
          <p:txBody>
            <a:bodyPr/>
            <a:lstStyle/>
            <a:p>
              <a:endParaRPr lang="ja-JP" altLang="en-US"/>
            </a:p>
          </p:txBody>
        </p:sp>
        <p:sp>
          <p:nvSpPr>
            <p:cNvPr id="4" name="TextBox 4"/>
            <p:cNvSpPr txBox="1"/>
            <p:nvPr/>
          </p:nvSpPr>
          <p:spPr>
            <a:xfrm>
              <a:off x="0" y="-28575"/>
              <a:ext cx="3917757" cy="1785541"/>
            </a:xfrm>
            <a:prstGeom prst="rect">
              <a:avLst/>
            </a:prstGeom>
          </p:spPr>
          <p:txBody>
            <a:bodyPr lIns="50800" tIns="50800" rIns="50800" bIns="50800" rtlCol="0" anchor="ctr"/>
            <a:lstStyle/>
            <a:p>
              <a:pPr algn="ctr">
                <a:lnSpc>
                  <a:spcPts val="1960"/>
                </a:lnSpc>
              </a:pPr>
              <a:endParaRPr/>
            </a:p>
          </p:txBody>
        </p:sp>
      </p:grpSp>
      <p:sp>
        <p:nvSpPr>
          <p:cNvPr id="5" name="AutoShape 5"/>
          <p:cNvSpPr/>
          <p:nvPr/>
        </p:nvSpPr>
        <p:spPr>
          <a:xfrm flipV="1">
            <a:off x="4557846" y="2235664"/>
            <a:ext cx="0" cy="2520923"/>
          </a:xfrm>
          <a:prstGeom prst="line">
            <a:avLst/>
          </a:prstGeom>
          <a:ln w="9525" cap="flat">
            <a:solidFill>
              <a:srgbClr val="3E3A3A"/>
            </a:solidFill>
            <a:prstDash val="solid"/>
            <a:headEnd type="none" w="sm" len="sm"/>
            <a:tailEnd type="none" w="sm" len="sm"/>
          </a:ln>
        </p:spPr>
        <p:txBody>
          <a:bodyPr/>
          <a:lstStyle/>
          <a:p>
            <a:endParaRPr lang="ja-JP" altLang="en-US"/>
          </a:p>
        </p:txBody>
      </p:sp>
      <p:grpSp>
        <p:nvGrpSpPr>
          <p:cNvPr id="6" name="Group 6"/>
          <p:cNvGrpSpPr/>
          <p:nvPr/>
        </p:nvGrpSpPr>
        <p:grpSpPr>
          <a:xfrm>
            <a:off x="2868977" y="2235664"/>
            <a:ext cx="1365779" cy="136577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13F"/>
            </a:solidFill>
          </p:spPr>
          <p:txBody>
            <a:bodyPr/>
            <a:lstStyle/>
            <a:p>
              <a:endParaRPr lang="ja-JP" altLang="en-US"/>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a:p>
          </p:txBody>
        </p:sp>
      </p:grpSp>
      <p:sp>
        <p:nvSpPr>
          <p:cNvPr id="9" name="AutoShape 9"/>
          <p:cNvSpPr/>
          <p:nvPr/>
        </p:nvSpPr>
        <p:spPr>
          <a:xfrm flipV="1">
            <a:off x="12183666" y="2235664"/>
            <a:ext cx="0" cy="2520923"/>
          </a:xfrm>
          <a:prstGeom prst="line">
            <a:avLst/>
          </a:prstGeom>
          <a:ln w="9525" cap="flat">
            <a:solidFill>
              <a:srgbClr val="3E3A3A"/>
            </a:solidFill>
            <a:prstDash val="solid"/>
            <a:headEnd type="none" w="sm" len="sm"/>
            <a:tailEnd type="none" w="sm" len="sm"/>
          </a:ln>
        </p:spPr>
        <p:txBody>
          <a:bodyPr/>
          <a:lstStyle/>
          <a:p>
            <a:endParaRPr lang="ja-JP" altLang="en-US"/>
          </a:p>
        </p:txBody>
      </p:sp>
      <p:grpSp>
        <p:nvGrpSpPr>
          <p:cNvPr id="10" name="Group 10"/>
          <p:cNvGrpSpPr/>
          <p:nvPr/>
        </p:nvGrpSpPr>
        <p:grpSpPr>
          <a:xfrm>
            <a:off x="10494796" y="2235664"/>
            <a:ext cx="1365779" cy="136577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13F"/>
            </a:solidFill>
          </p:spPr>
          <p:txBody>
            <a:bodyPr/>
            <a:lstStyle/>
            <a:p>
              <a:endParaRPr lang="ja-JP" altLang="en-US"/>
            </a:p>
          </p:txBody>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a:p>
          </p:txBody>
        </p:sp>
      </p:grpSp>
      <p:sp>
        <p:nvSpPr>
          <p:cNvPr id="13" name="AutoShape 13"/>
          <p:cNvSpPr/>
          <p:nvPr/>
        </p:nvSpPr>
        <p:spPr>
          <a:xfrm flipV="1">
            <a:off x="4557846" y="6090087"/>
            <a:ext cx="0" cy="2520923"/>
          </a:xfrm>
          <a:prstGeom prst="line">
            <a:avLst/>
          </a:prstGeom>
          <a:ln w="9525" cap="flat">
            <a:solidFill>
              <a:srgbClr val="3E3A3A"/>
            </a:solidFill>
            <a:prstDash val="solid"/>
            <a:headEnd type="none" w="sm" len="sm"/>
            <a:tailEnd type="none" w="sm" len="sm"/>
          </a:ln>
        </p:spPr>
        <p:txBody>
          <a:bodyPr/>
          <a:lstStyle/>
          <a:p>
            <a:endParaRPr lang="ja-JP" altLang="en-US"/>
          </a:p>
        </p:txBody>
      </p:sp>
      <p:grpSp>
        <p:nvGrpSpPr>
          <p:cNvPr id="14" name="Group 14"/>
          <p:cNvGrpSpPr/>
          <p:nvPr/>
        </p:nvGrpSpPr>
        <p:grpSpPr>
          <a:xfrm>
            <a:off x="2868977" y="6090087"/>
            <a:ext cx="1365779" cy="136577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13F"/>
            </a:solidFill>
          </p:spPr>
          <p:txBody>
            <a:bodyPr/>
            <a:lstStyle/>
            <a:p>
              <a:endParaRPr lang="ja-JP" alt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a:p>
          </p:txBody>
        </p:sp>
      </p:grpSp>
      <p:sp>
        <p:nvSpPr>
          <p:cNvPr id="17" name="AutoShape 17"/>
          <p:cNvSpPr/>
          <p:nvPr/>
        </p:nvSpPr>
        <p:spPr>
          <a:xfrm flipV="1">
            <a:off x="12183666" y="6090087"/>
            <a:ext cx="0" cy="2520923"/>
          </a:xfrm>
          <a:prstGeom prst="line">
            <a:avLst/>
          </a:prstGeom>
          <a:ln w="9525" cap="flat">
            <a:solidFill>
              <a:srgbClr val="3E3A3A"/>
            </a:solidFill>
            <a:prstDash val="solid"/>
            <a:headEnd type="none" w="sm" len="sm"/>
            <a:tailEnd type="none" w="sm" len="sm"/>
          </a:ln>
        </p:spPr>
        <p:txBody>
          <a:bodyPr/>
          <a:lstStyle/>
          <a:p>
            <a:endParaRPr lang="ja-JP" altLang="en-US"/>
          </a:p>
        </p:txBody>
      </p:sp>
      <p:grpSp>
        <p:nvGrpSpPr>
          <p:cNvPr id="18" name="Group 18"/>
          <p:cNvGrpSpPr/>
          <p:nvPr/>
        </p:nvGrpSpPr>
        <p:grpSpPr>
          <a:xfrm>
            <a:off x="10494796" y="6090087"/>
            <a:ext cx="1365779" cy="1365779"/>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13F"/>
            </a:solidFill>
          </p:spPr>
          <p:txBody>
            <a:bodyPr/>
            <a:lstStyle/>
            <a:p>
              <a:endParaRPr lang="ja-JP" altLang="en-US"/>
            </a:p>
          </p:txBody>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a:p>
          </p:txBody>
        </p:sp>
      </p:grpSp>
      <p:grpSp>
        <p:nvGrpSpPr>
          <p:cNvPr id="21" name="Group 21"/>
          <p:cNvGrpSpPr/>
          <p:nvPr/>
        </p:nvGrpSpPr>
        <p:grpSpPr>
          <a:xfrm>
            <a:off x="-1036273" y="-448927"/>
            <a:ext cx="2990850" cy="11183899"/>
            <a:chOff x="0" y="0"/>
            <a:chExt cx="787714" cy="2945554"/>
          </a:xfrm>
        </p:grpSpPr>
        <p:sp>
          <p:nvSpPr>
            <p:cNvPr id="22" name="Freeform 22"/>
            <p:cNvSpPr/>
            <p:nvPr/>
          </p:nvSpPr>
          <p:spPr>
            <a:xfrm>
              <a:off x="0" y="0"/>
              <a:ext cx="787714" cy="2945554"/>
            </a:xfrm>
            <a:custGeom>
              <a:avLst/>
              <a:gdLst/>
              <a:ahLst/>
              <a:cxnLst/>
              <a:rect l="l" t="t" r="r" b="b"/>
              <a:pathLst>
                <a:path w="787714" h="2945554">
                  <a:moveTo>
                    <a:pt x="0" y="0"/>
                  </a:moveTo>
                  <a:lnTo>
                    <a:pt x="787714" y="0"/>
                  </a:lnTo>
                  <a:lnTo>
                    <a:pt x="787714" y="2945554"/>
                  </a:lnTo>
                  <a:lnTo>
                    <a:pt x="0" y="2945554"/>
                  </a:lnTo>
                  <a:close/>
                </a:path>
              </a:pathLst>
            </a:custGeom>
            <a:solidFill>
              <a:srgbClr val="FFF13F"/>
            </a:solidFill>
          </p:spPr>
          <p:txBody>
            <a:bodyPr/>
            <a:lstStyle/>
            <a:p>
              <a:endParaRPr lang="ja-JP" altLang="en-US"/>
            </a:p>
          </p:txBody>
        </p:sp>
        <p:sp>
          <p:nvSpPr>
            <p:cNvPr id="23" name="TextBox 23"/>
            <p:cNvSpPr txBox="1"/>
            <p:nvPr/>
          </p:nvSpPr>
          <p:spPr>
            <a:xfrm>
              <a:off x="0" y="-47625"/>
              <a:ext cx="787714" cy="2993179"/>
            </a:xfrm>
            <a:prstGeom prst="rect">
              <a:avLst/>
            </a:prstGeom>
          </p:spPr>
          <p:txBody>
            <a:bodyPr lIns="50800" tIns="50800" rIns="50800" bIns="50800" rtlCol="0" anchor="ctr"/>
            <a:lstStyle/>
            <a:p>
              <a:pPr algn="ctr">
                <a:lnSpc>
                  <a:spcPts val="2100"/>
                </a:lnSpc>
              </a:pPr>
              <a:endParaRPr/>
            </a:p>
          </p:txBody>
        </p:sp>
      </p:grpSp>
      <p:sp>
        <p:nvSpPr>
          <p:cNvPr id="24" name="TextBox 24"/>
          <p:cNvSpPr txBox="1"/>
          <p:nvPr/>
        </p:nvSpPr>
        <p:spPr>
          <a:xfrm>
            <a:off x="717550" y="754208"/>
            <a:ext cx="603249" cy="4740567"/>
          </a:xfrm>
          <a:prstGeom prst="rect">
            <a:avLst/>
          </a:prstGeom>
        </p:spPr>
        <p:txBody>
          <a:bodyPr lIns="0" tIns="0" rIns="0" bIns="0" rtlCol="0" anchor="t">
            <a:spAutoFit/>
          </a:bodyPr>
          <a:lstStyle/>
          <a:p>
            <a:pPr algn="l">
              <a:lnSpc>
                <a:spcPts val="5600"/>
              </a:lnSpc>
            </a:pPr>
            <a:r>
              <a:rPr lang="en-US" sz="4000" dirty="0" err="1">
                <a:solidFill>
                  <a:srgbClr val="3E3A3A"/>
                </a:solidFill>
                <a:ea typeface="マメロン Bold"/>
              </a:rPr>
              <a:t>本日の内容</a:t>
            </a:r>
          </a:p>
        </p:txBody>
      </p:sp>
      <p:sp>
        <p:nvSpPr>
          <p:cNvPr id="25" name="TextBox 25"/>
          <p:cNvSpPr txBox="1"/>
          <p:nvPr/>
        </p:nvSpPr>
        <p:spPr>
          <a:xfrm>
            <a:off x="4880937" y="1892764"/>
            <a:ext cx="4790644" cy="855683"/>
          </a:xfrm>
          <a:prstGeom prst="rect">
            <a:avLst/>
          </a:prstGeom>
        </p:spPr>
        <p:txBody>
          <a:bodyPr lIns="0" tIns="0" rIns="0" bIns="0" rtlCol="0" anchor="t">
            <a:spAutoFit/>
          </a:bodyPr>
          <a:lstStyle/>
          <a:p>
            <a:pPr algn="l">
              <a:lnSpc>
                <a:spcPts val="7000"/>
              </a:lnSpc>
            </a:pPr>
            <a:r>
              <a:rPr lang="en-US" altLang="ja-JP" sz="5000" dirty="0">
                <a:solidFill>
                  <a:srgbClr val="3E3A3A"/>
                </a:solidFill>
                <a:ea typeface="マメロン Bold"/>
              </a:rPr>
              <a:t>knight</a:t>
            </a:r>
            <a:r>
              <a:rPr lang="ja-JP" altLang="en-US" sz="5000" dirty="0">
                <a:solidFill>
                  <a:srgbClr val="3E3A3A"/>
                </a:solidFill>
                <a:ea typeface="マメロン Bold"/>
              </a:rPr>
              <a:t>について</a:t>
            </a:r>
            <a:endParaRPr lang="en-US" sz="5000" dirty="0">
              <a:solidFill>
                <a:srgbClr val="3E3A3A"/>
              </a:solidFill>
              <a:ea typeface="マメロン Bold"/>
            </a:endParaRPr>
          </a:p>
        </p:txBody>
      </p:sp>
      <p:sp>
        <p:nvSpPr>
          <p:cNvPr id="26" name="TextBox 26"/>
          <p:cNvSpPr txBox="1"/>
          <p:nvPr/>
        </p:nvSpPr>
        <p:spPr>
          <a:xfrm>
            <a:off x="4880937" y="2942393"/>
            <a:ext cx="4790644" cy="1118255"/>
          </a:xfrm>
          <a:prstGeom prst="rect">
            <a:avLst/>
          </a:prstGeom>
        </p:spPr>
        <p:txBody>
          <a:bodyPr lIns="0" tIns="0" rIns="0" bIns="0" rtlCol="0" anchor="t">
            <a:spAutoFit/>
          </a:bodyPr>
          <a:lstStyle/>
          <a:p>
            <a:pPr algn="l">
              <a:lnSpc>
                <a:spcPts val="4480"/>
              </a:lnSpc>
            </a:pPr>
            <a:r>
              <a:rPr lang="ja-JP" altLang="en-US" sz="3200">
                <a:solidFill>
                  <a:srgbClr val="3E3A3A"/>
                </a:solidFill>
                <a:ea typeface="マメロン"/>
              </a:rPr>
              <a:t>・メンバー紹介</a:t>
            </a:r>
            <a:endParaRPr lang="en-US" altLang="ja-JP" sz="3200">
              <a:solidFill>
                <a:srgbClr val="3E3A3A"/>
              </a:solidFill>
              <a:ea typeface="マメロン"/>
            </a:endParaRPr>
          </a:p>
          <a:p>
            <a:pPr algn="l">
              <a:lnSpc>
                <a:spcPts val="4480"/>
              </a:lnSpc>
            </a:pPr>
            <a:r>
              <a:rPr lang="ja-JP" altLang="en-US" sz="3200">
                <a:solidFill>
                  <a:srgbClr val="3E3A3A"/>
                </a:solidFill>
                <a:ea typeface="マメロン"/>
              </a:rPr>
              <a:t>・グループ名について</a:t>
            </a:r>
            <a:endParaRPr lang="en-US" sz="3200">
              <a:solidFill>
                <a:srgbClr val="3E3A3A"/>
              </a:solidFill>
              <a:ea typeface="マメロン"/>
            </a:endParaRPr>
          </a:p>
        </p:txBody>
      </p:sp>
      <p:sp>
        <p:nvSpPr>
          <p:cNvPr id="27" name="TextBox 27"/>
          <p:cNvSpPr txBox="1"/>
          <p:nvPr/>
        </p:nvSpPr>
        <p:spPr>
          <a:xfrm>
            <a:off x="2958419" y="2270529"/>
            <a:ext cx="1186895" cy="991250"/>
          </a:xfrm>
          <a:prstGeom prst="rect">
            <a:avLst/>
          </a:prstGeom>
        </p:spPr>
        <p:txBody>
          <a:bodyPr lIns="0" tIns="0" rIns="0" bIns="0" rtlCol="0" anchor="t">
            <a:spAutoFit/>
          </a:bodyPr>
          <a:lstStyle/>
          <a:p>
            <a:pPr algn="ctr">
              <a:lnSpc>
                <a:spcPts val="6328"/>
              </a:lnSpc>
            </a:pPr>
            <a:r>
              <a:rPr lang="en-US" sz="4520" dirty="0">
                <a:solidFill>
                  <a:srgbClr val="3E3A3A"/>
                </a:solidFill>
                <a:latin typeface="マメロン Bold"/>
              </a:rPr>
              <a:t>01</a:t>
            </a:r>
          </a:p>
        </p:txBody>
      </p:sp>
      <p:sp>
        <p:nvSpPr>
          <p:cNvPr id="28" name="TextBox 28"/>
          <p:cNvSpPr txBox="1"/>
          <p:nvPr/>
        </p:nvSpPr>
        <p:spPr>
          <a:xfrm>
            <a:off x="12506756" y="1892764"/>
            <a:ext cx="4790644" cy="855683"/>
          </a:xfrm>
          <a:prstGeom prst="rect">
            <a:avLst/>
          </a:prstGeom>
        </p:spPr>
        <p:txBody>
          <a:bodyPr lIns="0" tIns="0" rIns="0" bIns="0" rtlCol="0" anchor="t">
            <a:spAutoFit/>
          </a:bodyPr>
          <a:lstStyle/>
          <a:p>
            <a:pPr algn="l">
              <a:lnSpc>
                <a:spcPts val="7000"/>
              </a:lnSpc>
            </a:pPr>
            <a:r>
              <a:rPr lang="ja-JP" altLang="en-US" sz="5000" dirty="0">
                <a:solidFill>
                  <a:srgbClr val="3E3A3A"/>
                </a:solidFill>
                <a:ea typeface="マメロン Bold"/>
              </a:rPr>
              <a:t>アプリについて</a:t>
            </a:r>
            <a:endParaRPr lang="en-US" sz="5000" dirty="0">
              <a:solidFill>
                <a:srgbClr val="3E3A3A"/>
              </a:solidFill>
              <a:ea typeface="マメロン Bold"/>
            </a:endParaRPr>
          </a:p>
        </p:txBody>
      </p:sp>
      <p:sp>
        <p:nvSpPr>
          <p:cNvPr id="29" name="TextBox 29"/>
          <p:cNvSpPr txBox="1"/>
          <p:nvPr/>
        </p:nvSpPr>
        <p:spPr>
          <a:xfrm>
            <a:off x="12506756" y="2942393"/>
            <a:ext cx="4790644" cy="2280817"/>
          </a:xfrm>
          <a:prstGeom prst="rect">
            <a:avLst/>
          </a:prstGeom>
        </p:spPr>
        <p:txBody>
          <a:bodyPr lIns="0" tIns="0" rIns="0" bIns="0" rtlCol="0" anchor="t">
            <a:spAutoFit/>
          </a:bodyPr>
          <a:lstStyle/>
          <a:p>
            <a:pPr>
              <a:lnSpc>
                <a:spcPts val="4480"/>
              </a:lnSpc>
            </a:pPr>
            <a:r>
              <a:rPr lang="ja-JP" altLang="en-US" sz="3200">
                <a:solidFill>
                  <a:srgbClr val="3E3A3A"/>
                </a:solidFill>
                <a:ea typeface="マメロン"/>
                <a:cs typeface="Calibri"/>
              </a:rPr>
              <a:t>・開発フローについて</a:t>
            </a:r>
            <a:endParaRPr lang="ja-JP" altLang="en-US" sz="3200" dirty="0">
              <a:solidFill>
                <a:srgbClr val="3E3A3A"/>
              </a:solidFill>
              <a:ea typeface="マメロン"/>
            </a:endParaRPr>
          </a:p>
          <a:p>
            <a:pPr algn="l">
              <a:lnSpc>
                <a:spcPts val="4480"/>
              </a:lnSpc>
            </a:pPr>
            <a:r>
              <a:rPr lang="ja-JP" altLang="en-US" sz="3200">
                <a:solidFill>
                  <a:srgbClr val="3E3A3A"/>
                </a:solidFill>
                <a:ea typeface="マメロン"/>
              </a:rPr>
              <a:t>・ペルソナの紹介</a:t>
            </a:r>
            <a:endParaRPr lang="en-US" sz="3200">
              <a:solidFill>
                <a:srgbClr val="3E3A3A"/>
              </a:solidFill>
              <a:ea typeface="マメロン"/>
              <a:cs typeface="Calibri"/>
            </a:endParaRPr>
          </a:p>
          <a:p>
            <a:pPr algn="l">
              <a:lnSpc>
                <a:spcPts val="4480"/>
              </a:lnSpc>
            </a:pPr>
            <a:r>
              <a:rPr lang="ja-JP" altLang="en-US" sz="3200" dirty="0">
                <a:solidFill>
                  <a:srgbClr val="3E3A3A"/>
                </a:solidFill>
                <a:ea typeface="マメロン"/>
              </a:rPr>
              <a:t>・目的と概要</a:t>
            </a:r>
            <a:endParaRPr lang="en-US" altLang="ja-JP" sz="3200" dirty="0">
              <a:solidFill>
                <a:srgbClr val="3E3A3A"/>
              </a:solidFill>
              <a:ea typeface="マメロン"/>
            </a:endParaRPr>
          </a:p>
          <a:p>
            <a:pPr algn="l">
              <a:lnSpc>
                <a:spcPts val="4480"/>
              </a:lnSpc>
            </a:pPr>
            <a:r>
              <a:rPr lang="ja-JP" altLang="en-US" sz="3200" dirty="0">
                <a:solidFill>
                  <a:srgbClr val="3E3A3A"/>
                </a:solidFill>
                <a:ea typeface="マメロン"/>
              </a:rPr>
              <a:t>・機能について</a:t>
            </a:r>
            <a:endParaRPr lang="en-US" sz="3200" dirty="0">
              <a:solidFill>
                <a:srgbClr val="3E3A3A"/>
              </a:solidFill>
              <a:ea typeface="マメロン"/>
            </a:endParaRPr>
          </a:p>
        </p:txBody>
      </p:sp>
      <p:sp>
        <p:nvSpPr>
          <p:cNvPr id="30" name="TextBox 30"/>
          <p:cNvSpPr txBox="1"/>
          <p:nvPr/>
        </p:nvSpPr>
        <p:spPr>
          <a:xfrm>
            <a:off x="10584238" y="2270529"/>
            <a:ext cx="1186895" cy="991250"/>
          </a:xfrm>
          <a:prstGeom prst="rect">
            <a:avLst/>
          </a:prstGeom>
        </p:spPr>
        <p:txBody>
          <a:bodyPr lIns="0" tIns="0" rIns="0" bIns="0" rtlCol="0" anchor="t">
            <a:spAutoFit/>
          </a:bodyPr>
          <a:lstStyle/>
          <a:p>
            <a:pPr algn="ctr">
              <a:lnSpc>
                <a:spcPts val="6328"/>
              </a:lnSpc>
            </a:pPr>
            <a:r>
              <a:rPr lang="en-US" sz="4520" dirty="0">
                <a:solidFill>
                  <a:srgbClr val="3E3A3A"/>
                </a:solidFill>
                <a:latin typeface="マメロン Bold"/>
              </a:rPr>
              <a:t>02</a:t>
            </a:r>
          </a:p>
        </p:txBody>
      </p:sp>
      <p:sp>
        <p:nvSpPr>
          <p:cNvPr id="33" name="TextBox 33"/>
          <p:cNvSpPr txBox="1"/>
          <p:nvPr/>
        </p:nvSpPr>
        <p:spPr>
          <a:xfrm>
            <a:off x="2958419" y="6124952"/>
            <a:ext cx="1186895" cy="991250"/>
          </a:xfrm>
          <a:prstGeom prst="rect">
            <a:avLst/>
          </a:prstGeom>
        </p:spPr>
        <p:txBody>
          <a:bodyPr lIns="0" tIns="0" rIns="0" bIns="0" rtlCol="0" anchor="t">
            <a:spAutoFit/>
          </a:bodyPr>
          <a:lstStyle/>
          <a:p>
            <a:pPr algn="ctr">
              <a:lnSpc>
                <a:spcPts val="6328"/>
              </a:lnSpc>
            </a:pPr>
            <a:r>
              <a:rPr lang="en-US" sz="4520" dirty="0">
                <a:solidFill>
                  <a:srgbClr val="3E3A3A"/>
                </a:solidFill>
                <a:latin typeface="マメロン Bold"/>
              </a:rPr>
              <a:t>03</a:t>
            </a:r>
          </a:p>
        </p:txBody>
      </p:sp>
      <p:sp>
        <p:nvSpPr>
          <p:cNvPr id="34" name="TextBox 34"/>
          <p:cNvSpPr txBox="1"/>
          <p:nvPr/>
        </p:nvSpPr>
        <p:spPr>
          <a:xfrm>
            <a:off x="12506756" y="5747187"/>
            <a:ext cx="4790644" cy="855683"/>
          </a:xfrm>
          <a:prstGeom prst="rect">
            <a:avLst/>
          </a:prstGeom>
        </p:spPr>
        <p:txBody>
          <a:bodyPr lIns="0" tIns="0" rIns="0" bIns="0" rtlCol="0" anchor="t">
            <a:spAutoFit/>
          </a:bodyPr>
          <a:lstStyle/>
          <a:p>
            <a:pPr algn="l">
              <a:lnSpc>
                <a:spcPts val="7000"/>
              </a:lnSpc>
            </a:pPr>
            <a:r>
              <a:rPr lang="ja-JP" altLang="en-US" sz="5000">
                <a:solidFill>
                  <a:srgbClr val="3E3A3A"/>
                </a:solidFill>
                <a:ea typeface="マメロン Bold"/>
                <a:cs typeface="Calibri"/>
              </a:rPr>
              <a:t>所感</a:t>
            </a:r>
            <a:endParaRPr lang="ja-JP" altLang="en-US" sz="5000" dirty="0">
              <a:solidFill>
                <a:srgbClr val="3E3A3A"/>
              </a:solidFill>
              <a:ea typeface="マメロン Bold"/>
              <a:cs typeface="Calibri"/>
            </a:endParaRPr>
          </a:p>
        </p:txBody>
      </p:sp>
      <p:sp>
        <p:nvSpPr>
          <p:cNvPr id="35" name="TextBox 35"/>
          <p:cNvSpPr txBox="1"/>
          <p:nvPr/>
        </p:nvSpPr>
        <p:spPr>
          <a:xfrm>
            <a:off x="12506755" y="6796816"/>
            <a:ext cx="5781245" cy="1703736"/>
          </a:xfrm>
          <a:prstGeom prst="rect">
            <a:avLst/>
          </a:prstGeom>
        </p:spPr>
        <p:txBody>
          <a:bodyPr wrap="square" lIns="0" tIns="0" rIns="0" bIns="0" rtlCol="0" anchor="t">
            <a:spAutoFit/>
          </a:bodyPr>
          <a:lstStyle/>
          <a:p>
            <a:pPr algn="l">
              <a:lnSpc>
                <a:spcPts val="4480"/>
              </a:lnSpc>
            </a:pPr>
            <a:r>
              <a:rPr lang="ja-JP" altLang="en-US" sz="3200" dirty="0">
                <a:solidFill>
                  <a:srgbClr val="3E3A3A"/>
                </a:solidFill>
                <a:ea typeface="マメロン"/>
              </a:rPr>
              <a:t>・プロジェクト進行について</a:t>
            </a:r>
            <a:endParaRPr lang="en-US" sz="3200" dirty="0">
              <a:solidFill>
                <a:srgbClr val="3E3A3A"/>
              </a:solidFill>
              <a:ea typeface="マメロン"/>
            </a:endParaRPr>
          </a:p>
          <a:p>
            <a:pPr algn="l">
              <a:lnSpc>
                <a:spcPts val="4480"/>
              </a:lnSpc>
            </a:pPr>
            <a:r>
              <a:rPr lang="ja-JP" altLang="en-US" sz="3200" dirty="0">
                <a:solidFill>
                  <a:srgbClr val="3E3A3A"/>
                </a:solidFill>
                <a:ea typeface="マメロン"/>
              </a:rPr>
              <a:t>・個人の成果</a:t>
            </a:r>
            <a:endParaRPr lang="en-US" altLang="ja-JP" sz="3200" dirty="0">
              <a:solidFill>
                <a:srgbClr val="3E3A3A"/>
              </a:solidFill>
              <a:ea typeface="マメロン"/>
            </a:endParaRPr>
          </a:p>
          <a:p>
            <a:pPr algn="l">
              <a:lnSpc>
                <a:spcPts val="4480"/>
              </a:lnSpc>
            </a:pPr>
            <a:r>
              <a:rPr lang="ja-JP" altLang="en-US" sz="3200" dirty="0">
                <a:solidFill>
                  <a:srgbClr val="3E3A3A"/>
                </a:solidFill>
                <a:ea typeface="マメロン"/>
              </a:rPr>
              <a:t>・総括</a:t>
            </a:r>
            <a:endParaRPr lang="en-US" sz="3200" dirty="0">
              <a:solidFill>
                <a:srgbClr val="3E3A3A"/>
              </a:solidFill>
              <a:ea typeface="マメロン"/>
            </a:endParaRPr>
          </a:p>
        </p:txBody>
      </p:sp>
      <p:sp>
        <p:nvSpPr>
          <p:cNvPr id="36" name="TextBox 36"/>
          <p:cNvSpPr txBox="1"/>
          <p:nvPr/>
        </p:nvSpPr>
        <p:spPr>
          <a:xfrm>
            <a:off x="10584238" y="6124952"/>
            <a:ext cx="1186895" cy="991250"/>
          </a:xfrm>
          <a:prstGeom prst="rect">
            <a:avLst/>
          </a:prstGeom>
        </p:spPr>
        <p:txBody>
          <a:bodyPr lIns="0" tIns="0" rIns="0" bIns="0" rtlCol="0" anchor="t">
            <a:spAutoFit/>
          </a:bodyPr>
          <a:lstStyle/>
          <a:p>
            <a:pPr algn="ctr">
              <a:lnSpc>
                <a:spcPts val="6328"/>
              </a:lnSpc>
            </a:pPr>
            <a:r>
              <a:rPr lang="en-US" sz="4520" dirty="0">
                <a:solidFill>
                  <a:srgbClr val="3E3A3A"/>
                </a:solidFill>
                <a:latin typeface="マメロン Bold"/>
              </a:rPr>
              <a:t>04</a:t>
            </a:r>
          </a:p>
        </p:txBody>
      </p:sp>
      <p:sp>
        <p:nvSpPr>
          <p:cNvPr id="37" name="TextBox 28">
            <a:extLst>
              <a:ext uri="{FF2B5EF4-FFF2-40B4-BE49-F238E27FC236}">
                <a16:creationId xmlns:a16="http://schemas.microsoft.com/office/drawing/2014/main" id="{6215BCC1-9D51-9AEA-FD28-DD07EFA26FC2}"/>
              </a:ext>
            </a:extLst>
          </p:cNvPr>
          <p:cNvSpPr txBox="1"/>
          <p:nvPr/>
        </p:nvSpPr>
        <p:spPr>
          <a:xfrm>
            <a:off x="4879850" y="5710261"/>
            <a:ext cx="4790644" cy="1740220"/>
          </a:xfrm>
          <a:prstGeom prst="rect">
            <a:avLst/>
          </a:prstGeom>
        </p:spPr>
        <p:txBody>
          <a:bodyPr lIns="0" tIns="0" rIns="0" bIns="0" rtlCol="0" anchor="t">
            <a:spAutoFit/>
          </a:bodyPr>
          <a:lstStyle/>
          <a:p>
            <a:pPr algn="l">
              <a:lnSpc>
                <a:spcPts val="7000"/>
              </a:lnSpc>
            </a:pPr>
            <a:r>
              <a:rPr lang="ja-JP" altLang="en-US" sz="5000" dirty="0">
                <a:solidFill>
                  <a:srgbClr val="3E3A3A"/>
                </a:solidFill>
                <a:ea typeface="マメロン Bold"/>
              </a:rPr>
              <a:t>デモンスト</a:t>
            </a:r>
            <a:endParaRPr lang="en-US" altLang="ja-JP" sz="5000" dirty="0">
              <a:solidFill>
                <a:srgbClr val="3E3A3A"/>
              </a:solidFill>
              <a:ea typeface="マメロン Bold"/>
            </a:endParaRPr>
          </a:p>
          <a:p>
            <a:pPr algn="l">
              <a:lnSpc>
                <a:spcPts val="7000"/>
              </a:lnSpc>
            </a:pPr>
            <a:r>
              <a:rPr lang="ja-JP" altLang="en-US" sz="5000" dirty="0">
                <a:solidFill>
                  <a:srgbClr val="3E3A3A"/>
                </a:solidFill>
                <a:ea typeface="マメロン Bold"/>
              </a:rPr>
              <a:t>レーション</a:t>
            </a:r>
            <a:endParaRPr lang="en-US" sz="5000" dirty="0">
              <a:solidFill>
                <a:srgbClr val="3E3A3A"/>
              </a:solidFill>
              <a:ea typeface="マメロン Bo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2483" r="-22483"/>
            </a:stretch>
          </a:blipFill>
        </p:spPr>
        <p:txBody>
          <a:bodyPr/>
          <a:lstStyle/>
          <a:p>
            <a:endParaRPr lang="ja-JP" altLang="en-US"/>
          </a:p>
        </p:txBody>
      </p:sp>
      <p:grpSp>
        <p:nvGrpSpPr>
          <p:cNvPr id="3" name="Group 3"/>
          <p:cNvGrpSpPr/>
          <p:nvPr/>
        </p:nvGrpSpPr>
        <p:grpSpPr>
          <a:xfrm>
            <a:off x="-708414" y="2651583"/>
            <a:ext cx="19704828" cy="4983834"/>
            <a:chOff x="0" y="0"/>
            <a:chExt cx="5189749" cy="1312615"/>
          </a:xfrm>
        </p:grpSpPr>
        <p:sp>
          <p:nvSpPr>
            <p:cNvPr id="4" name="Freeform 4"/>
            <p:cNvSpPr/>
            <p:nvPr/>
          </p:nvSpPr>
          <p:spPr>
            <a:xfrm>
              <a:off x="0" y="0"/>
              <a:ext cx="5189749" cy="1312615"/>
            </a:xfrm>
            <a:custGeom>
              <a:avLst/>
              <a:gdLst/>
              <a:ahLst/>
              <a:cxnLst/>
              <a:rect l="l" t="t" r="r" b="b"/>
              <a:pathLst>
                <a:path w="5189749" h="1312615">
                  <a:moveTo>
                    <a:pt x="0" y="0"/>
                  </a:moveTo>
                  <a:lnTo>
                    <a:pt x="5189749" y="0"/>
                  </a:lnTo>
                  <a:lnTo>
                    <a:pt x="5189749" y="1312615"/>
                  </a:lnTo>
                  <a:lnTo>
                    <a:pt x="0" y="1312615"/>
                  </a:lnTo>
                  <a:close/>
                </a:path>
              </a:pathLst>
            </a:custGeom>
            <a:solidFill>
              <a:srgbClr val="FFF13F">
                <a:alpha val="80000"/>
              </a:srgbClr>
            </a:solidFill>
          </p:spPr>
          <p:txBody>
            <a:bodyPr/>
            <a:lstStyle/>
            <a:p>
              <a:endParaRPr lang="ja-JP" altLang="en-US"/>
            </a:p>
          </p:txBody>
        </p:sp>
        <p:sp>
          <p:nvSpPr>
            <p:cNvPr id="5" name="TextBox 5"/>
            <p:cNvSpPr txBox="1"/>
            <p:nvPr/>
          </p:nvSpPr>
          <p:spPr>
            <a:xfrm>
              <a:off x="0" y="-47625"/>
              <a:ext cx="5189749" cy="1360240"/>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3262173" y="4160016"/>
            <a:ext cx="11743600" cy="1337033"/>
          </a:xfrm>
          <a:prstGeom prst="rect">
            <a:avLst/>
          </a:prstGeom>
        </p:spPr>
        <p:txBody>
          <a:bodyPr wrap="square" lIns="0" tIns="0" rIns="0" bIns="0" rtlCol="0" anchor="t">
            <a:spAutoFit/>
          </a:bodyPr>
          <a:lstStyle/>
          <a:p>
            <a:pPr algn="ctr">
              <a:lnSpc>
                <a:spcPts val="10794"/>
              </a:lnSpc>
            </a:pPr>
            <a:r>
              <a:rPr lang="en-US" sz="8450" spc="722" dirty="0">
                <a:solidFill>
                  <a:srgbClr val="FFFFFF"/>
                </a:solidFill>
                <a:latin typeface="M Plus Rounded Black Bold"/>
                <a:ea typeface="M Plus Rounded Black Bold"/>
                <a:cs typeface="M Plus Rounded Black Bold"/>
              </a:rPr>
              <a:t>DEMONSTRATION</a:t>
            </a:r>
            <a:endParaRPr lang="en-US" sz="8499" spc="722" dirty="0">
              <a:solidFill>
                <a:srgbClr val="FFFFFF"/>
              </a:solidFill>
              <a:latin typeface="M Plus Rounded Black Bold"/>
            </a:endParaRPr>
          </a:p>
        </p:txBody>
      </p:sp>
      <p:sp>
        <p:nvSpPr>
          <p:cNvPr id="7" name="TextBox 7"/>
          <p:cNvSpPr txBox="1"/>
          <p:nvPr/>
        </p:nvSpPr>
        <p:spPr>
          <a:xfrm>
            <a:off x="2748299" y="5506756"/>
            <a:ext cx="12791402" cy="712439"/>
          </a:xfrm>
          <a:prstGeom prst="rect">
            <a:avLst/>
          </a:prstGeom>
        </p:spPr>
        <p:txBody>
          <a:bodyPr lIns="0" tIns="0" rIns="0" bIns="0" rtlCol="0" anchor="t">
            <a:spAutoFit/>
          </a:bodyPr>
          <a:lstStyle/>
          <a:p>
            <a:pPr algn="ctr">
              <a:lnSpc>
                <a:spcPts val="5715"/>
              </a:lnSpc>
            </a:pPr>
            <a:r>
              <a:rPr lang="ja-JP" altLang="en-US" sz="4500" spc="382" dirty="0">
                <a:solidFill>
                  <a:srgbClr val="3E3A3A"/>
                </a:solidFill>
                <a:ea typeface="マメロン Bold"/>
              </a:rPr>
              <a:t>デモンストレーション</a:t>
            </a:r>
            <a:endParaRPr lang="en-US" sz="4500" spc="382" dirty="0">
              <a:solidFill>
                <a:srgbClr val="3E3A3A"/>
              </a:solidFill>
              <a:ea typeface="マメロン Bold"/>
              <a:cs typeface="Calibri"/>
            </a:endParaRPr>
          </a:p>
        </p:txBody>
      </p:sp>
      <p:grpSp>
        <p:nvGrpSpPr>
          <p:cNvPr id="8" name="Group 8"/>
          <p:cNvGrpSpPr/>
          <p:nvPr/>
        </p:nvGrpSpPr>
        <p:grpSpPr>
          <a:xfrm>
            <a:off x="8191623" y="1699206"/>
            <a:ext cx="1904755" cy="190475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3A3A"/>
            </a:solidFill>
          </p:spPr>
          <p:txBody>
            <a:bodyPr/>
            <a:lstStyle/>
            <a:p>
              <a:endParaRPr lang="ja-JP" alt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a:p>
          </p:txBody>
        </p:sp>
      </p:grpSp>
      <p:sp>
        <p:nvSpPr>
          <p:cNvPr id="12" name="TextBox 12"/>
          <p:cNvSpPr txBox="1"/>
          <p:nvPr/>
        </p:nvSpPr>
        <p:spPr>
          <a:xfrm>
            <a:off x="8316361" y="1753811"/>
            <a:ext cx="1655278" cy="1376443"/>
          </a:xfrm>
          <a:prstGeom prst="rect">
            <a:avLst/>
          </a:prstGeom>
        </p:spPr>
        <p:txBody>
          <a:bodyPr lIns="0" tIns="0" rIns="0" bIns="0" rtlCol="0" anchor="t">
            <a:spAutoFit/>
          </a:bodyPr>
          <a:lstStyle/>
          <a:p>
            <a:pPr algn="ctr">
              <a:lnSpc>
                <a:spcPts val="8825"/>
              </a:lnSpc>
            </a:pPr>
            <a:r>
              <a:rPr lang="en-US" sz="6304">
                <a:solidFill>
                  <a:srgbClr val="FFFFFF"/>
                </a:solidFill>
                <a:latin typeface="マメロン Bold"/>
              </a:rPr>
              <a:t>03</a:t>
            </a:r>
          </a:p>
        </p:txBody>
      </p:sp>
      <p:sp>
        <p:nvSpPr>
          <p:cNvPr id="14" name="Freeform 11">
            <a:extLst>
              <a:ext uri="{FF2B5EF4-FFF2-40B4-BE49-F238E27FC236}">
                <a16:creationId xmlns:a16="http://schemas.microsoft.com/office/drawing/2014/main" id="{677B3529-4C52-6354-6E83-016254A9AA86}"/>
              </a:ext>
            </a:extLst>
          </p:cNvPr>
          <p:cNvSpPr/>
          <p:nvPr/>
        </p:nvSpPr>
        <p:spPr>
          <a:xfrm flipH="1">
            <a:off x="1877441" y="4419925"/>
            <a:ext cx="2173158" cy="5219374"/>
          </a:xfrm>
          <a:custGeom>
            <a:avLst/>
            <a:gdLst/>
            <a:ahLst/>
            <a:cxnLst/>
            <a:rect l="l" t="t" r="r" b="b"/>
            <a:pathLst>
              <a:path w="2173158" h="5219374">
                <a:moveTo>
                  <a:pt x="2173158" y="0"/>
                </a:moveTo>
                <a:lnTo>
                  <a:pt x="0" y="0"/>
                </a:lnTo>
                <a:lnTo>
                  <a:pt x="0" y="5219374"/>
                </a:lnTo>
                <a:lnTo>
                  <a:pt x="2173158" y="5219374"/>
                </a:lnTo>
                <a:lnTo>
                  <a:pt x="217315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1" name="TextBox 7">
            <a:extLst>
              <a:ext uri="{FF2B5EF4-FFF2-40B4-BE49-F238E27FC236}">
                <a16:creationId xmlns:a16="http://schemas.microsoft.com/office/drawing/2014/main" id="{13FBB609-E256-EE31-D70F-96BFF843CBB1}"/>
              </a:ext>
            </a:extLst>
          </p:cNvPr>
          <p:cNvSpPr txBox="1"/>
          <p:nvPr/>
        </p:nvSpPr>
        <p:spPr>
          <a:xfrm>
            <a:off x="7086600" y="9258300"/>
            <a:ext cx="11506200" cy="697179"/>
          </a:xfrm>
          <a:prstGeom prst="rect">
            <a:avLst/>
          </a:prstGeom>
          <a:solidFill>
            <a:srgbClr val="FFFCF0"/>
          </a:solidFill>
        </p:spPr>
        <p:txBody>
          <a:bodyPr wrap="square" lIns="0" tIns="0" rIns="0" bIns="0" rtlCol="0" anchor="t">
            <a:spAutoFit/>
          </a:bodyPr>
          <a:lstStyle/>
          <a:p>
            <a:pPr algn="ctr">
              <a:lnSpc>
                <a:spcPts val="5715"/>
              </a:lnSpc>
            </a:pPr>
            <a:r>
              <a:rPr lang="en-US" altLang="ja-JP" sz="4400" spc="382" dirty="0">
                <a:solidFill>
                  <a:srgbClr val="ED7D31"/>
                </a:solidFill>
                <a:ea typeface="マメロン Bold"/>
              </a:rPr>
              <a:t>※</a:t>
            </a:r>
            <a:r>
              <a:rPr lang="ja-JP" altLang="en-US" sz="4400" spc="382" dirty="0">
                <a:solidFill>
                  <a:srgbClr val="ED7D31"/>
                </a:solidFill>
                <a:ea typeface="マメロン Bold"/>
              </a:rPr>
              <a:t>編集済みの動画でお送りしています。</a:t>
            </a:r>
            <a:endParaRPr lang="en-US" sz="4400" spc="382" dirty="0">
              <a:solidFill>
                <a:srgbClr val="ED7D31"/>
              </a:solidFill>
              <a:ea typeface="マメロン Bold"/>
              <a:cs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57364">
            <a:off x="308005" y="4580932"/>
            <a:ext cx="22086449" cy="9107538"/>
            <a:chOff x="0" y="0"/>
            <a:chExt cx="4302903" cy="1774339"/>
          </a:xfrm>
        </p:grpSpPr>
        <p:sp>
          <p:nvSpPr>
            <p:cNvPr id="3" name="Freeform 3"/>
            <p:cNvSpPr/>
            <p:nvPr/>
          </p:nvSpPr>
          <p:spPr>
            <a:xfrm>
              <a:off x="0" y="0"/>
              <a:ext cx="4302903" cy="1774339"/>
            </a:xfrm>
            <a:custGeom>
              <a:avLst/>
              <a:gdLst/>
              <a:ahLst/>
              <a:cxnLst/>
              <a:rect l="l" t="t" r="r" b="b"/>
              <a:pathLst>
                <a:path w="4302903" h="1774339">
                  <a:moveTo>
                    <a:pt x="0" y="0"/>
                  </a:moveTo>
                  <a:lnTo>
                    <a:pt x="4302903" y="0"/>
                  </a:lnTo>
                  <a:lnTo>
                    <a:pt x="4302903" y="1774339"/>
                  </a:lnTo>
                  <a:lnTo>
                    <a:pt x="0" y="1774339"/>
                  </a:lnTo>
                  <a:close/>
                </a:path>
              </a:pathLst>
            </a:custGeom>
            <a:solidFill>
              <a:srgbClr val="FFFDE8"/>
            </a:solidFill>
          </p:spPr>
          <p:txBody>
            <a:bodyPr/>
            <a:lstStyle/>
            <a:p>
              <a:endParaRPr lang="ja-JP" altLang="en-US"/>
            </a:p>
          </p:txBody>
        </p:sp>
        <p:sp>
          <p:nvSpPr>
            <p:cNvPr id="4" name="TextBox 4"/>
            <p:cNvSpPr txBox="1"/>
            <p:nvPr/>
          </p:nvSpPr>
          <p:spPr>
            <a:xfrm>
              <a:off x="0" y="-28575"/>
              <a:ext cx="4302903" cy="1802914"/>
            </a:xfrm>
            <a:prstGeom prst="rect">
              <a:avLst/>
            </a:prstGeom>
          </p:spPr>
          <p:txBody>
            <a:bodyPr lIns="50800" tIns="50800" rIns="50800" bIns="50800" rtlCol="0" anchor="ctr"/>
            <a:lstStyle/>
            <a:p>
              <a:pPr algn="ctr">
                <a:lnSpc>
                  <a:spcPts val="1960"/>
                </a:lnSpc>
              </a:pPr>
              <a:endParaRPr/>
            </a:p>
          </p:txBody>
        </p:sp>
      </p:grpSp>
      <p:sp>
        <p:nvSpPr>
          <p:cNvPr id="14" name="Freeform 14"/>
          <p:cNvSpPr/>
          <p:nvPr/>
        </p:nvSpPr>
        <p:spPr>
          <a:xfrm>
            <a:off x="-1415454" y="661632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5" name="Freeform 15"/>
          <p:cNvSpPr/>
          <p:nvPr/>
        </p:nvSpPr>
        <p:spPr>
          <a:xfrm flipH="1">
            <a:off x="13903634" y="661632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6" name="Freeform 16"/>
          <p:cNvSpPr/>
          <p:nvPr/>
        </p:nvSpPr>
        <p:spPr>
          <a:xfrm rot="-10800000">
            <a:off x="13903634" y="-212914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7" name="Freeform 17"/>
          <p:cNvSpPr/>
          <p:nvPr/>
        </p:nvSpPr>
        <p:spPr>
          <a:xfrm rot="-10800000" flipH="1">
            <a:off x="-1415454" y="-212914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6" name="テキスト ボックス 5">
            <a:extLst>
              <a:ext uri="{FF2B5EF4-FFF2-40B4-BE49-F238E27FC236}">
                <a16:creationId xmlns:a16="http://schemas.microsoft.com/office/drawing/2014/main" id="{04018CB6-84AB-9748-EBB0-47C259E33EE0}"/>
              </a:ext>
            </a:extLst>
          </p:cNvPr>
          <p:cNvSpPr txBox="1"/>
          <p:nvPr/>
        </p:nvSpPr>
        <p:spPr>
          <a:xfrm>
            <a:off x="6532112" y="4358670"/>
            <a:ext cx="5223775" cy="1569660"/>
          </a:xfrm>
          <a:prstGeom prst="rect">
            <a:avLst/>
          </a:prstGeom>
          <a:noFill/>
        </p:spPr>
        <p:txBody>
          <a:bodyPr wrap="square">
            <a:spAutoFit/>
          </a:bodyPr>
          <a:lstStyle/>
          <a:p>
            <a:r>
              <a:rPr kumimoji="1" lang="ja-JP" altLang="en-US" sz="9600" dirty="0">
                <a:latin typeface="マメロン Bold" panose="020B0600070205080204" charset="-128"/>
                <a:ea typeface="マメロン Bold" panose="020B0600070205080204" charset="-128"/>
              </a:rPr>
              <a:t>新規登録</a:t>
            </a:r>
          </a:p>
        </p:txBody>
      </p:sp>
    </p:spTree>
    <p:extLst>
      <p:ext uri="{BB962C8B-B14F-4D97-AF65-F5344CB8AC3E}">
        <p14:creationId xmlns:p14="http://schemas.microsoft.com/office/powerpoint/2010/main" val="12611110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新規登録機能">
            <a:hlinkClick r:id="" action="ppaction://media"/>
            <a:extLst>
              <a:ext uri="{FF2B5EF4-FFF2-40B4-BE49-F238E27FC236}">
                <a16:creationId xmlns:a16="http://schemas.microsoft.com/office/drawing/2014/main" id="{46C8FBD2-962C-0151-8BF4-6BB586261F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8370549" cy="10287000"/>
          </a:xfrm>
          <a:prstGeom prst="rect">
            <a:avLst/>
          </a:prstGeom>
        </p:spPr>
      </p:pic>
    </p:spTree>
    <p:extLst>
      <p:ext uri="{BB962C8B-B14F-4D97-AF65-F5344CB8AC3E}">
        <p14:creationId xmlns:p14="http://schemas.microsoft.com/office/powerpoint/2010/main" val="4214568482"/>
      </p:ext>
    </p:extLst>
  </p:cSld>
  <p:clrMapOvr>
    <a:masterClrMapping/>
  </p:clrMapOvr>
  <mc:AlternateContent xmlns:mc="http://schemas.openxmlformats.org/markup-compatibility/2006">
    <mc:Choice xmlns:p14="http://schemas.microsoft.com/office/powerpoint/2010/main" Requires="p14">
      <p:transition spd="slow" p14:dur="125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57364">
            <a:off x="308005" y="4580932"/>
            <a:ext cx="22086449" cy="9107538"/>
            <a:chOff x="0" y="0"/>
            <a:chExt cx="4302903" cy="1774339"/>
          </a:xfrm>
        </p:grpSpPr>
        <p:sp>
          <p:nvSpPr>
            <p:cNvPr id="3" name="Freeform 3"/>
            <p:cNvSpPr/>
            <p:nvPr/>
          </p:nvSpPr>
          <p:spPr>
            <a:xfrm>
              <a:off x="0" y="0"/>
              <a:ext cx="4302903" cy="1774339"/>
            </a:xfrm>
            <a:custGeom>
              <a:avLst/>
              <a:gdLst/>
              <a:ahLst/>
              <a:cxnLst/>
              <a:rect l="l" t="t" r="r" b="b"/>
              <a:pathLst>
                <a:path w="4302903" h="1774339">
                  <a:moveTo>
                    <a:pt x="0" y="0"/>
                  </a:moveTo>
                  <a:lnTo>
                    <a:pt x="4302903" y="0"/>
                  </a:lnTo>
                  <a:lnTo>
                    <a:pt x="4302903" y="1774339"/>
                  </a:lnTo>
                  <a:lnTo>
                    <a:pt x="0" y="1774339"/>
                  </a:lnTo>
                  <a:close/>
                </a:path>
              </a:pathLst>
            </a:custGeom>
            <a:solidFill>
              <a:srgbClr val="FFFDE8"/>
            </a:solidFill>
          </p:spPr>
          <p:txBody>
            <a:bodyPr/>
            <a:lstStyle/>
            <a:p>
              <a:endParaRPr lang="ja-JP" altLang="en-US"/>
            </a:p>
          </p:txBody>
        </p:sp>
        <p:sp>
          <p:nvSpPr>
            <p:cNvPr id="4" name="TextBox 4"/>
            <p:cNvSpPr txBox="1"/>
            <p:nvPr/>
          </p:nvSpPr>
          <p:spPr>
            <a:xfrm>
              <a:off x="0" y="-28575"/>
              <a:ext cx="4302903" cy="1802914"/>
            </a:xfrm>
            <a:prstGeom prst="rect">
              <a:avLst/>
            </a:prstGeom>
          </p:spPr>
          <p:txBody>
            <a:bodyPr lIns="50800" tIns="50800" rIns="50800" bIns="50800" rtlCol="0" anchor="ctr"/>
            <a:lstStyle/>
            <a:p>
              <a:pPr algn="ctr">
                <a:lnSpc>
                  <a:spcPts val="1960"/>
                </a:lnSpc>
              </a:pPr>
              <a:endParaRPr/>
            </a:p>
          </p:txBody>
        </p:sp>
      </p:grpSp>
      <p:sp>
        <p:nvSpPr>
          <p:cNvPr id="14" name="Freeform 14"/>
          <p:cNvSpPr/>
          <p:nvPr/>
        </p:nvSpPr>
        <p:spPr>
          <a:xfrm>
            <a:off x="-1415454" y="661632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5" name="Freeform 15"/>
          <p:cNvSpPr/>
          <p:nvPr/>
        </p:nvSpPr>
        <p:spPr>
          <a:xfrm flipH="1">
            <a:off x="13903634" y="661632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6" name="Freeform 16"/>
          <p:cNvSpPr/>
          <p:nvPr/>
        </p:nvSpPr>
        <p:spPr>
          <a:xfrm rot="-10800000">
            <a:off x="13903634" y="-212914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7" name="Freeform 17"/>
          <p:cNvSpPr/>
          <p:nvPr/>
        </p:nvSpPr>
        <p:spPr>
          <a:xfrm rot="-10800000" flipH="1">
            <a:off x="-1415454" y="-212914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6" name="テキスト ボックス 5">
            <a:extLst>
              <a:ext uri="{FF2B5EF4-FFF2-40B4-BE49-F238E27FC236}">
                <a16:creationId xmlns:a16="http://schemas.microsoft.com/office/drawing/2014/main" id="{672725D3-8AD5-D243-C87C-A1145992C0D2}"/>
              </a:ext>
            </a:extLst>
          </p:cNvPr>
          <p:cNvSpPr txBox="1"/>
          <p:nvPr/>
        </p:nvSpPr>
        <p:spPr>
          <a:xfrm>
            <a:off x="6570212" y="4358670"/>
            <a:ext cx="5147575" cy="1569660"/>
          </a:xfrm>
          <a:prstGeom prst="rect">
            <a:avLst/>
          </a:prstGeom>
          <a:noFill/>
        </p:spPr>
        <p:txBody>
          <a:bodyPr wrap="square">
            <a:spAutoFit/>
          </a:bodyPr>
          <a:lstStyle/>
          <a:p>
            <a:r>
              <a:rPr kumimoji="1" lang="ja-JP" altLang="en-US" sz="9600" dirty="0">
                <a:latin typeface="マメロン Bold" panose="020B0600070205080204" charset="-128"/>
                <a:ea typeface="マメロン Bold" panose="020B0600070205080204" charset="-128"/>
              </a:rPr>
              <a:t>ログイン</a:t>
            </a:r>
          </a:p>
        </p:txBody>
      </p:sp>
    </p:spTree>
    <p:extLst>
      <p:ext uri="{BB962C8B-B14F-4D97-AF65-F5344CB8AC3E}">
        <p14:creationId xmlns:p14="http://schemas.microsoft.com/office/powerpoint/2010/main" val="3857674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ログイン機能">
            <a:hlinkClick r:id="" action="ppaction://media"/>
            <a:extLst>
              <a:ext uri="{FF2B5EF4-FFF2-40B4-BE49-F238E27FC236}">
                <a16:creationId xmlns:a16="http://schemas.microsoft.com/office/drawing/2014/main" id="{DF83B3F9-6DBB-6A05-CCD8-2930B743BB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8288000" cy="10287000"/>
          </a:xfrm>
          <a:prstGeom prst="rect">
            <a:avLst/>
          </a:prstGeom>
        </p:spPr>
      </p:pic>
    </p:spTree>
    <p:extLst>
      <p:ext uri="{BB962C8B-B14F-4D97-AF65-F5344CB8AC3E}">
        <p14:creationId xmlns:p14="http://schemas.microsoft.com/office/powerpoint/2010/main" val="2156529730"/>
      </p:ext>
    </p:extLst>
  </p:cSld>
  <p:clrMapOvr>
    <a:masterClrMapping/>
  </p:clrMapOvr>
  <mc:AlternateContent xmlns:mc="http://schemas.openxmlformats.org/markup-compatibility/2006">
    <mc:Choice xmlns:p14="http://schemas.microsoft.com/office/powerpoint/2010/main" Requires="p14">
      <p:transition spd="slow" p14:dur="125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57364">
            <a:off x="308005" y="4580932"/>
            <a:ext cx="22086449" cy="9107538"/>
            <a:chOff x="0" y="0"/>
            <a:chExt cx="4302903" cy="1774339"/>
          </a:xfrm>
        </p:grpSpPr>
        <p:sp>
          <p:nvSpPr>
            <p:cNvPr id="3" name="Freeform 3"/>
            <p:cNvSpPr/>
            <p:nvPr/>
          </p:nvSpPr>
          <p:spPr>
            <a:xfrm>
              <a:off x="0" y="0"/>
              <a:ext cx="4302903" cy="1774339"/>
            </a:xfrm>
            <a:custGeom>
              <a:avLst/>
              <a:gdLst/>
              <a:ahLst/>
              <a:cxnLst/>
              <a:rect l="l" t="t" r="r" b="b"/>
              <a:pathLst>
                <a:path w="4302903" h="1774339">
                  <a:moveTo>
                    <a:pt x="0" y="0"/>
                  </a:moveTo>
                  <a:lnTo>
                    <a:pt x="4302903" y="0"/>
                  </a:lnTo>
                  <a:lnTo>
                    <a:pt x="4302903" y="1774339"/>
                  </a:lnTo>
                  <a:lnTo>
                    <a:pt x="0" y="1774339"/>
                  </a:lnTo>
                  <a:close/>
                </a:path>
              </a:pathLst>
            </a:custGeom>
            <a:solidFill>
              <a:srgbClr val="FFFDE8"/>
            </a:solidFill>
          </p:spPr>
          <p:txBody>
            <a:bodyPr/>
            <a:lstStyle/>
            <a:p>
              <a:endParaRPr lang="ja-JP" altLang="en-US" dirty="0"/>
            </a:p>
          </p:txBody>
        </p:sp>
        <p:sp>
          <p:nvSpPr>
            <p:cNvPr id="4" name="TextBox 4"/>
            <p:cNvSpPr txBox="1"/>
            <p:nvPr/>
          </p:nvSpPr>
          <p:spPr>
            <a:xfrm>
              <a:off x="0" y="-28575"/>
              <a:ext cx="4302903" cy="1802914"/>
            </a:xfrm>
            <a:prstGeom prst="rect">
              <a:avLst/>
            </a:prstGeom>
          </p:spPr>
          <p:txBody>
            <a:bodyPr lIns="50800" tIns="50800" rIns="50800" bIns="50800" rtlCol="0" anchor="ctr"/>
            <a:lstStyle/>
            <a:p>
              <a:pPr algn="ctr">
                <a:lnSpc>
                  <a:spcPts val="1960"/>
                </a:lnSpc>
              </a:pPr>
              <a:endParaRPr/>
            </a:p>
          </p:txBody>
        </p:sp>
      </p:grpSp>
      <p:sp>
        <p:nvSpPr>
          <p:cNvPr id="14" name="Freeform 14"/>
          <p:cNvSpPr/>
          <p:nvPr/>
        </p:nvSpPr>
        <p:spPr>
          <a:xfrm>
            <a:off x="-1415454" y="661632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5" name="Freeform 15"/>
          <p:cNvSpPr/>
          <p:nvPr/>
        </p:nvSpPr>
        <p:spPr>
          <a:xfrm flipH="1">
            <a:off x="13903634" y="661632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6" name="Freeform 16"/>
          <p:cNvSpPr/>
          <p:nvPr/>
        </p:nvSpPr>
        <p:spPr>
          <a:xfrm rot="-10800000">
            <a:off x="13903634" y="-212914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7" name="Freeform 17"/>
          <p:cNvSpPr/>
          <p:nvPr/>
        </p:nvSpPr>
        <p:spPr>
          <a:xfrm rot="-10800000" flipH="1">
            <a:off x="-1415454" y="-212914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8" name="テキスト ボックス 7">
            <a:extLst>
              <a:ext uri="{FF2B5EF4-FFF2-40B4-BE49-F238E27FC236}">
                <a16:creationId xmlns:a16="http://schemas.microsoft.com/office/drawing/2014/main" id="{59844BF8-1242-0764-160C-ADFE17E5D06E}"/>
              </a:ext>
            </a:extLst>
          </p:cNvPr>
          <p:cNvSpPr txBox="1"/>
          <p:nvPr/>
        </p:nvSpPr>
        <p:spPr>
          <a:xfrm>
            <a:off x="7819006" y="4358670"/>
            <a:ext cx="2649988" cy="1569660"/>
          </a:xfrm>
          <a:prstGeom prst="rect">
            <a:avLst/>
          </a:prstGeom>
          <a:noFill/>
        </p:spPr>
        <p:txBody>
          <a:bodyPr wrap="square">
            <a:spAutoFit/>
          </a:bodyPr>
          <a:lstStyle/>
          <a:p>
            <a:r>
              <a:rPr kumimoji="1" lang="ja-JP" altLang="en-US" sz="9600" dirty="0">
                <a:latin typeface="マメロン Bold" panose="020B0600070205080204" charset="-128"/>
                <a:ea typeface="マメロン Bold" panose="020B0600070205080204" charset="-128"/>
              </a:rPr>
              <a:t>板書</a:t>
            </a:r>
          </a:p>
        </p:txBody>
      </p:sp>
    </p:spTree>
    <p:extLst>
      <p:ext uri="{BB962C8B-B14F-4D97-AF65-F5344CB8AC3E}">
        <p14:creationId xmlns:p14="http://schemas.microsoft.com/office/powerpoint/2010/main" val="2545451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板書機能">
            <a:hlinkClick r:id="" action="ppaction://media"/>
            <a:extLst>
              <a:ext uri="{FF2B5EF4-FFF2-40B4-BE49-F238E27FC236}">
                <a16:creationId xmlns:a16="http://schemas.microsoft.com/office/drawing/2014/main" id="{D5C47AF2-ED88-8E06-DCB2-C9433720F14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8288000" cy="10287000"/>
          </a:xfrm>
          <a:prstGeom prst="rect">
            <a:avLst/>
          </a:prstGeom>
        </p:spPr>
      </p:pic>
    </p:spTree>
    <p:extLst>
      <p:ext uri="{BB962C8B-B14F-4D97-AF65-F5344CB8AC3E}">
        <p14:creationId xmlns:p14="http://schemas.microsoft.com/office/powerpoint/2010/main" val="3515987609"/>
      </p:ext>
    </p:extLst>
  </p:cSld>
  <p:clrMapOvr>
    <a:masterClrMapping/>
  </p:clrMapOvr>
  <mc:AlternateContent xmlns:mc="http://schemas.openxmlformats.org/markup-compatibility/2006">
    <mc:Choice xmlns:p14="http://schemas.microsoft.com/office/powerpoint/2010/main" Requires="p14">
      <p:transition spd="slow" p14:dur="125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講師の板書更新">
            <a:hlinkClick r:id="" action="ppaction://media"/>
            <a:extLst>
              <a:ext uri="{FF2B5EF4-FFF2-40B4-BE49-F238E27FC236}">
                <a16:creationId xmlns:a16="http://schemas.microsoft.com/office/drawing/2014/main" id="{957FFC9E-07A9-B5D5-8FC6-17E5C172E8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0514"/>
            <a:ext cx="18288000" cy="10266485"/>
          </a:xfrm>
          <a:prstGeom prst="rect">
            <a:avLst/>
          </a:prstGeom>
        </p:spPr>
      </p:pic>
    </p:spTree>
    <p:extLst>
      <p:ext uri="{BB962C8B-B14F-4D97-AF65-F5344CB8AC3E}">
        <p14:creationId xmlns:p14="http://schemas.microsoft.com/office/powerpoint/2010/main" val="3773612044"/>
      </p:ext>
    </p:extLst>
  </p:cSld>
  <p:clrMapOvr>
    <a:masterClrMapping/>
  </p:clrMapOvr>
  <mc:AlternateContent xmlns:mc="http://schemas.openxmlformats.org/markup-compatibility/2006">
    <mc:Choice xmlns:p14="http://schemas.microsoft.com/office/powerpoint/2010/main" Requires="p14">
      <p:transition spd="slow" p14:dur="125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板書確定">
            <a:hlinkClick r:id="" action="ppaction://media"/>
            <a:extLst>
              <a:ext uri="{FF2B5EF4-FFF2-40B4-BE49-F238E27FC236}">
                <a16:creationId xmlns:a16="http://schemas.microsoft.com/office/drawing/2014/main" id="{AEEE7205-20B5-95AC-69E9-AB7B964096A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62" y="0"/>
            <a:ext cx="18282138" cy="10287000"/>
          </a:xfrm>
          <a:prstGeom prst="rect">
            <a:avLst/>
          </a:prstGeom>
        </p:spPr>
      </p:pic>
    </p:spTree>
    <p:extLst>
      <p:ext uri="{BB962C8B-B14F-4D97-AF65-F5344CB8AC3E}">
        <p14:creationId xmlns:p14="http://schemas.microsoft.com/office/powerpoint/2010/main" val="2087997819"/>
      </p:ext>
    </p:extLst>
  </p:cSld>
  <p:clrMapOvr>
    <a:masterClrMapping/>
  </p:clrMapOvr>
  <mc:AlternateContent xmlns:mc="http://schemas.openxmlformats.org/markup-compatibility/2006">
    <mc:Choice xmlns:p14="http://schemas.microsoft.com/office/powerpoint/2010/main" Requires="p14">
      <p:transition spd="slow" p14:dur="125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57364">
            <a:off x="308005" y="4580932"/>
            <a:ext cx="22086449" cy="9107538"/>
            <a:chOff x="0" y="0"/>
            <a:chExt cx="4302903" cy="1774339"/>
          </a:xfrm>
        </p:grpSpPr>
        <p:sp>
          <p:nvSpPr>
            <p:cNvPr id="3" name="Freeform 3"/>
            <p:cNvSpPr/>
            <p:nvPr/>
          </p:nvSpPr>
          <p:spPr>
            <a:xfrm>
              <a:off x="0" y="0"/>
              <a:ext cx="4302903" cy="1774339"/>
            </a:xfrm>
            <a:custGeom>
              <a:avLst/>
              <a:gdLst/>
              <a:ahLst/>
              <a:cxnLst/>
              <a:rect l="l" t="t" r="r" b="b"/>
              <a:pathLst>
                <a:path w="4302903" h="1774339">
                  <a:moveTo>
                    <a:pt x="0" y="0"/>
                  </a:moveTo>
                  <a:lnTo>
                    <a:pt x="4302903" y="0"/>
                  </a:lnTo>
                  <a:lnTo>
                    <a:pt x="4302903" y="1774339"/>
                  </a:lnTo>
                  <a:lnTo>
                    <a:pt x="0" y="1774339"/>
                  </a:lnTo>
                  <a:close/>
                </a:path>
              </a:pathLst>
            </a:custGeom>
            <a:solidFill>
              <a:srgbClr val="FFFDE8"/>
            </a:solidFill>
          </p:spPr>
          <p:txBody>
            <a:bodyPr/>
            <a:lstStyle/>
            <a:p>
              <a:endParaRPr lang="ja-JP" altLang="en-US"/>
            </a:p>
          </p:txBody>
        </p:sp>
        <p:sp>
          <p:nvSpPr>
            <p:cNvPr id="4" name="TextBox 4"/>
            <p:cNvSpPr txBox="1"/>
            <p:nvPr/>
          </p:nvSpPr>
          <p:spPr>
            <a:xfrm>
              <a:off x="0" y="-28575"/>
              <a:ext cx="4302903" cy="1802914"/>
            </a:xfrm>
            <a:prstGeom prst="rect">
              <a:avLst/>
            </a:prstGeom>
          </p:spPr>
          <p:txBody>
            <a:bodyPr lIns="50800" tIns="50800" rIns="50800" bIns="50800" rtlCol="0" anchor="ctr"/>
            <a:lstStyle/>
            <a:p>
              <a:pPr algn="ctr">
                <a:lnSpc>
                  <a:spcPts val="1960"/>
                </a:lnSpc>
              </a:pPr>
              <a:endParaRPr/>
            </a:p>
          </p:txBody>
        </p:sp>
      </p:grpSp>
      <p:sp>
        <p:nvSpPr>
          <p:cNvPr id="14" name="Freeform 14"/>
          <p:cNvSpPr/>
          <p:nvPr/>
        </p:nvSpPr>
        <p:spPr>
          <a:xfrm>
            <a:off x="-1415454" y="661632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5" name="Freeform 15"/>
          <p:cNvSpPr/>
          <p:nvPr/>
        </p:nvSpPr>
        <p:spPr>
          <a:xfrm flipH="1">
            <a:off x="13903634" y="661632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6" name="Freeform 16"/>
          <p:cNvSpPr/>
          <p:nvPr/>
        </p:nvSpPr>
        <p:spPr>
          <a:xfrm rot="-10800000">
            <a:off x="13903634" y="-212914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7" name="Freeform 17"/>
          <p:cNvSpPr/>
          <p:nvPr/>
        </p:nvSpPr>
        <p:spPr>
          <a:xfrm rot="-10800000" flipH="1">
            <a:off x="-1415454" y="-212914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6" name="テキスト ボックス 5">
            <a:extLst>
              <a:ext uri="{FF2B5EF4-FFF2-40B4-BE49-F238E27FC236}">
                <a16:creationId xmlns:a16="http://schemas.microsoft.com/office/drawing/2014/main" id="{E2CAB37D-9F9F-89BB-A00B-DD10B507FC9E}"/>
              </a:ext>
            </a:extLst>
          </p:cNvPr>
          <p:cNvSpPr txBox="1"/>
          <p:nvPr/>
        </p:nvSpPr>
        <p:spPr>
          <a:xfrm>
            <a:off x="6566978" y="4358670"/>
            <a:ext cx="5154044" cy="1569660"/>
          </a:xfrm>
          <a:prstGeom prst="rect">
            <a:avLst/>
          </a:prstGeom>
          <a:noFill/>
        </p:spPr>
        <p:txBody>
          <a:bodyPr wrap="square">
            <a:spAutoFit/>
          </a:bodyPr>
          <a:lstStyle/>
          <a:p>
            <a:r>
              <a:rPr kumimoji="1" lang="ja-JP" altLang="en-US" sz="9600" dirty="0">
                <a:latin typeface="マメロン Bold" panose="020B0600070205080204" charset="-128"/>
                <a:ea typeface="マメロン Bold" panose="020B0600070205080204" charset="-128"/>
              </a:rPr>
              <a:t>マーカー</a:t>
            </a:r>
          </a:p>
        </p:txBody>
      </p:sp>
    </p:spTree>
    <p:extLst>
      <p:ext uri="{BB962C8B-B14F-4D97-AF65-F5344CB8AC3E}">
        <p14:creationId xmlns:p14="http://schemas.microsoft.com/office/powerpoint/2010/main" val="208507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grpSp>
        <p:nvGrpSpPr>
          <p:cNvPr id="3" name="Group 3"/>
          <p:cNvGrpSpPr/>
          <p:nvPr/>
        </p:nvGrpSpPr>
        <p:grpSpPr>
          <a:xfrm>
            <a:off x="-708414" y="2651583"/>
            <a:ext cx="19704828" cy="4983834"/>
            <a:chOff x="0" y="0"/>
            <a:chExt cx="5189749" cy="1312615"/>
          </a:xfrm>
        </p:grpSpPr>
        <p:sp>
          <p:nvSpPr>
            <p:cNvPr id="4" name="Freeform 4"/>
            <p:cNvSpPr/>
            <p:nvPr/>
          </p:nvSpPr>
          <p:spPr>
            <a:xfrm>
              <a:off x="0" y="0"/>
              <a:ext cx="5189749" cy="1312615"/>
            </a:xfrm>
            <a:custGeom>
              <a:avLst/>
              <a:gdLst/>
              <a:ahLst/>
              <a:cxnLst/>
              <a:rect l="l" t="t" r="r" b="b"/>
              <a:pathLst>
                <a:path w="5189749" h="1312615">
                  <a:moveTo>
                    <a:pt x="0" y="0"/>
                  </a:moveTo>
                  <a:lnTo>
                    <a:pt x="5189749" y="0"/>
                  </a:lnTo>
                  <a:lnTo>
                    <a:pt x="5189749" y="1312615"/>
                  </a:lnTo>
                  <a:lnTo>
                    <a:pt x="0" y="1312615"/>
                  </a:lnTo>
                  <a:close/>
                </a:path>
              </a:pathLst>
            </a:custGeom>
            <a:solidFill>
              <a:srgbClr val="FFF13F">
                <a:alpha val="80000"/>
              </a:srgbClr>
            </a:solidFill>
          </p:spPr>
          <p:txBody>
            <a:bodyPr/>
            <a:lstStyle/>
            <a:p>
              <a:endParaRPr lang="ja-JP" altLang="en-US"/>
            </a:p>
          </p:txBody>
        </p:sp>
        <p:sp>
          <p:nvSpPr>
            <p:cNvPr id="5" name="TextBox 5"/>
            <p:cNvSpPr txBox="1"/>
            <p:nvPr/>
          </p:nvSpPr>
          <p:spPr>
            <a:xfrm>
              <a:off x="0" y="-47625"/>
              <a:ext cx="5189749" cy="1360240"/>
            </a:xfrm>
            <a:prstGeom prst="rect">
              <a:avLst/>
            </a:prstGeom>
          </p:spPr>
          <p:txBody>
            <a:bodyPr lIns="50800" tIns="50800" rIns="50800" bIns="50800" rtlCol="0" anchor="ctr"/>
            <a:lstStyle/>
            <a:p>
              <a:pPr algn="ctr">
                <a:lnSpc>
                  <a:spcPts val="2100"/>
                </a:lnSpc>
              </a:pPr>
              <a:endParaRPr/>
            </a:p>
          </p:txBody>
        </p:sp>
      </p:grpSp>
      <p:sp>
        <p:nvSpPr>
          <p:cNvPr id="6" name="TextBox 6"/>
          <p:cNvSpPr txBox="1"/>
          <p:nvPr/>
        </p:nvSpPr>
        <p:spPr>
          <a:xfrm>
            <a:off x="4144489" y="4220174"/>
            <a:ext cx="9999022" cy="1410337"/>
          </a:xfrm>
          <a:prstGeom prst="rect">
            <a:avLst/>
          </a:prstGeom>
        </p:spPr>
        <p:txBody>
          <a:bodyPr lIns="0" tIns="0" rIns="0" bIns="0" rtlCol="0" anchor="t">
            <a:spAutoFit/>
          </a:bodyPr>
          <a:lstStyle/>
          <a:p>
            <a:pPr algn="ctr">
              <a:lnSpc>
                <a:spcPts val="10794"/>
              </a:lnSpc>
            </a:pPr>
            <a:r>
              <a:rPr lang="en-US" sz="8499" spc="722" dirty="0">
                <a:solidFill>
                  <a:srgbClr val="FFFFFF"/>
                </a:solidFill>
                <a:latin typeface="M Plus Rounded Black Bold"/>
              </a:rPr>
              <a:t>ABOUT US</a:t>
            </a:r>
          </a:p>
        </p:txBody>
      </p:sp>
      <p:sp>
        <p:nvSpPr>
          <p:cNvPr id="7" name="TextBox 7"/>
          <p:cNvSpPr txBox="1"/>
          <p:nvPr/>
        </p:nvSpPr>
        <p:spPr>
          <a:xfrm>
            <a:off x="2748299" y="5506756"/>
            <a:ext cx="12791402" cy="712439"/>
          </a:xfrm>
          <a:prstGeom prst="rect">
            <a:avLst/>
          </a:prstGeom>
        </p:spPr>
        <p:txBody>
          <a:bodyPr lIns="0" tIns="0" rIns="0" bIns="0" rtlCol="0" anchor="t">
            <a:spAutoFit/>
          </a:bodyPr>
          <a:lstStyle/>
          <a:p>
            <a:pPr algn="ctr">
              <a:lnSpc>
                <a:spcPts val="5715"/>
              </a:lnSpc>
            </a:pPr>
            <a:r>
              <a:rPr lang="en-US" altLang="ja-JP" sz="4500" spc="382" dirty="0" err="1">
                <a:solidFill>
                  <a:srgbClr val="3E3A3A"/>
                </a:solidFill>
                <a:ea typeface="マメロン Bold"/>
              </a:rPr>
              <a:t>knight</a:t>
            </a:r>
            <a:r>
              <a:rPr lang="en-US" sz="4500" spc="382" dirty="0" err="1">
                <a:solidFill>
                  <a:srgbClr val="3E3A3A"/>
                </a:solidFill>
                <a:ea typeface="マメロン Bold"/>
              </a:rPr>
              <a:t>について</a:t>
            </a:r>
            <a:endParaRPr lang="en-US" sz="4500" spc="382" dirty="0">
              <a:solidFill>
                <a:srgbClr val="3E3A3A"/>
              </a:solidFill>
              <a:ea typeface="マメロン Bold"/>
            </a:endParaRPr>
          </a:p>
        </p:txBody>
      </p:sp>
      <p:grpSp>
        <p:nvGrpSpPr>
          <p:cNvPr id="9" name="Group 9"/>
          <p:cNvGrpSpPr/>
          <p:nvPr/>
        </p:nvGrpSpPr>
        <p:grpSpPr>
          <a:xfrm>
            <a:off x="8191623" y="1699206"/>
            <a:ext cx="1904755" cy="190475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3A3A"/>
            </a:solidFill>
          </p:spPr>
          <p:txBody>
            <a:bodyPr/>
            <a:lstStyle/>
            <a:p>
              <a:endParaRPr lang="ja-JP" alt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a:p>
          </p:txBody>
        </p:sp>
      </p:grpSp>
      <p:sp>
        <p:nvSpPr>
          <p:cNvPr id="12" name="TextBox 12"/>
          <p:cNvSpPr txBox="1"/>
          <p:nvPr/>
        </p:nvSpPr>
        <p:spPr>
          <a:xfrm>
            <a:off x="8316361" y="1753811"/>
            <a:ext cx="1655278" cy="1376443"/>
          </a:xfrm>
          <a:prstGeom prst="rect">
            <a:avLst/>
          </a:prstGeom>
        </p:spPr>
        <p:txBody>
          <a:bodyPr lIns="0" tIns="0" rIns="0" bIns="0" rtlCol="0" anchor="t">
            <a:spAutoFit/>
          </a:bodyPr>
          <a:lstStyle/>
          <a:p>
            <a:pPr algn="ctr">
              <a:lnSpc>
                <a:spcPts val="8825"/>
              </a:lnSpc>
            </a:pPr>
            <a:r>
              <a:rPr lang="en-US" sz="6304">
                <a:solidFill>
                  <a:srgbClr val="FFFFFF"/>
                </a:solidFill>
                <a:latin typeface="マメロン Bold"/>
              </a:rPr>
              <a:t>01</a:t>
            </a:r>
          </a:p>
        </p:txBody>
      </p:sp>
      <p:sp>
        <p:nvSpPr>
          <p:cNvPr id="13" name="Freeform 8">
            <a:extLst>
              <a:ext uri="{FF2B5EF4-FFF2-40B4-BE49-F238E27FC236}">
                <a16:creationId xmlns:a16="http://schemas.microsoft.com/office/drawing/2014/main" id="{5AAD4700-E56B-FC15-FC78-AB17D8DDE541}"/>
              </a:ext>
            </a:extLst>
          </p:cNvPr>
          <p:cNvSpPr/>
          <p:nvPr/>
        </p:nvSpPr>
        <p:spPr>
          <a:xfrm flipH="1">
            <a:off x="12229579" y="4653281"/>
            <a:ext cx="3310122" cy="4656181"/>
          </a:xfrm>
          <a:custGeom>
            <a:avLst/>
            <a:gdLst/>
            <a:ahLst/>
            <a:cxnLst/>
            <a:rect l="l" t="t" r="r" b="b"/>
            <a:pathLst>
              <a:path w="3310122" h="4656181">
                <a:moveTo>
                  <a:pt x="3310122" y="0"/>
                </a:moveTo>
                <a:lnTo>
                  <a:pt x="0" y="0"/>
                </a:lnTo>
                <a:lnTo>
                  <a:pt x="0" y="4656181"/>
                </a:lnTo>
                <a:lnTo>
                  <a:pt x="3310122" y="4656181"/>
                </a:lnTo>
                <a:lnTo>
                  <a:pt x="331012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spTree>
    <p:extLst>
      <p:ext uri="{BB962C8B-B14F-4D97-AF65-F5344CB8AC3E}">
        <p14:creationId xmlns:p14="http://schemas.microsoft.com/office/powerpoint/2010/main" val="4405346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マーカー機能改訂版">
            <a:hlinkClick r:id="" action="ppaction://media"/>
            <a:extLst>
              <a:ext uri="{FF2B5EF4-FFF2-40B4-BE49-F238E27FC236}">
                <a16:creationId xmlns:a16="http://schemas.microsoft.com/office/drawing/2014/main" id="{B81C2871-B9B9-6439-0A61-49FD8AE145D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8370550" cy="10287000"/>
          </a:xfrm>
          <a:prstGeom prst="rect">
            <a:avLst/>
          </a:prstGeom>
        </p:spPr>
      </p:pic>
    </p:spTree>
    <p:extLst>
      <p:ext uri="{BB962C8B-B14F-4D97-AF65-F5344CB8AC3E}">
        <p14:creationId xmlns:p14="http://schemas.microsoft.com/office/powerpoint/2010/main" val="161787661"/>
      </p:ext>
    </p:extLst>
  </p:cSld>
  <p:clrMapOvr>
    <a:masterClrMapping/>
  </p:clrMapOvr>
  <mc:AlternateContent xmlns:mc="http://schemas.openxmlformats.org/markup-compatibility/2006">
    <mc:Choice xmlns:p14="http://schemas.microsoft.com/office/powerpoint/2010/main" Requires="p14">
      <p:transition spd="slow" p14:dur="125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57364">
            <a:off x="308005" y="4580932"/>
            <a:ext cx="22086449" cy="9107538"/>
            <a:chOff x="0" y="0"/>
            <a:chExt cx="4302903" cy="1774339"/>
          </a:xfrm>
        </p:grpSpPr>
        <p:sp>
          <p:nvSpPr>
            <p:cNvPr id="3" name="Freeform 3"/>
            <p:cNvSpPr/>
            <p:nvPr/>
          </p:nvSpPr>
          <p:spPr>
            <a:xfrm>
              <a:off x="0" y="0"/>
              <a:ext cx="4302903" cy="1774339"/>
            </a:xfrm>
            <a:custGeom>
              <a:avLst/>
              <a:gdLst/>
              <a:ahLst/>
              <a:cxnLst/>
              <a:rect l="l" t="t" r="r" b="b"/>
              <a:pathLst>
                <a:path w="4302903" h="1774339">
                  <a:moveTo>
                    <a:pt x="0" y="0"/>
                  </a:moveTo>
                  <a:lnTo>
                    <a:pt x="4302903" y="0"/>
                  </a:lnTo>
                  <a:lnTo>
                    <a:pt x="4302903" y="1774339"/>
                  </a:lnTo>
                  <a:lnTo>
                    <a:pt x="0" y="1774339"/>
                  </a:lnTo>
                  <a:close/>
                </a:path>
              </a:pathLst>
            </a:custGeom>
            <a:solidFill>
              <a:srgbClr val="FFFDE8"/>
            </a:solidFill>
          </p:spPr>
          <p:txBody>
            <a:bodyPr/>
            <a:lstStyle/>
            <a:p>
              <a:endParaRPr lang="ja-JP" altLang="en-US"/>
            </a:p>
          </p:txBody>
        </p:sp>
        <p:sp>
          <p:nvSpPr>
            <p:cNvPr id="4" name="TextBox 4"/>
            <p:cNvSpPr txBox="1"/>
            <p:nvPr/>
          </p:nvSpPr>
          <p:spPr>
            <a:xfrm>
              <a:off x="0" y="-28575"/>
              <a:ext cx="4302903" cy="1802914"/>
            </a:xfrm>
            <a:prstGeom prst="rect">
              <a:avLst/>
            </a:prstGeom>
          </p:spPr>
          <p:txBody>
            <a:bodyPr lIns="50800" tIns="50800" rIns="50800" bIns="50800" rtlCol="0" anchor="ctr"/>
            <a:lstStyle/>
            <a:p>
              <a:pPr algn="ctr">
                <a:lnSpc>
                  <a:spcPts val="1960"/>
                </a:lnSpc>
              </a:pPr>
              <a:endParaRPr/>
            </a:p>
          </p:txBody>
        </p:sp>
      </p:grpSp>
      <p:sp>
        <p:nvSpPr>
          <p:cNvPr id="14" name="Freeform 14"/>
          <p:cNvSpPr/>
          <p:nvPr/>
        </p:nvSpPr>
        <p:spPr>
          <a:xfrm>
            <a:off x="-1415454" y="661632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5" name="Freeform 15"/>
          <p:cNvSpPr/>
          <p:nvPr/>
        </p:nvSpPr>
        <p:spPr>
          <a:xfrm flipH="1">
            <a:off x="13903634" y="661632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6" name="Freeform 16"/>
          <p:cNvSpPr/>
          <p:nvPr/>
        </p:nvSpPr>
        <p:spPr>
          <a:xfrm rot="-10800000">
            <a:off x="13903634" y="-212914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7" name="Freeform 17"/>
          <p:cNvSpPr/>
          <p:nvPr/>
        </p:nvSpPr>
        <p:spPr>
          <a:xfrm rot="-10800000" flipH="1">
            <a:off x="-1415454" y="-212914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6" name="テキスト ボックス 5">
            <a:extLst>
              <a:ext uri="{FF2B5EF4-FFF2-40B4-BE49-F238E27FC236}">
                <a16:creationId xmlns:a16="http://schemas.microsoft.com/office/drawing/2014/main" id="{02E1C791-8D2B-ADDE-8CD3-E88CC86C6A55}"/>
              </a:ext>
            </a:extLst>
          </p:cNvPr>
          <p:cNvSpPr txBox="1"/>
          <p:nvPr/>
        </p:nvSpPr>
        <p:spPr>
          <a:xfrm>
            <a:off x="7195627" y="4358670"/>
            <a:ext cx="3896745" cy="1569660"/>
          </a:xfrm>
          <a:prstGeom prst="rect">
            <a:avLst/>
          </a:prstGeom>
          <a:noFill/>
        </p:spPr>
        <p:txBody>
          <a:bodyPr wrap="square">
            <a:spAutoFit/>
          </a:bodyPr>
          <a:lstStyle/>
          <a:p>
            <a:r>
              <a:rPr kumimoji="1" lang="ja-JP" altLang="en-US" sz="9600" dirty="0">
                <a:latin typeface="マメロン Bold" panose="020B0600070205080204" charset="-128"/>
                <a:ea typeface="マメロン Bold" panose="020B0600070205080204" charset="-128"/>
              </a:rPr>
              <a:t>理解度</a:t>
            </a:r>
          </a:p>
        </p:txBody>
      </p:sp>
    </p:spTree>
    <p:extLst>
      <p:ext uri="{BB962C8B-B14F-4D97-AF65-F5344CB8AC3E}">
        <p14:creationId xmlns:p14="http://schemas.microsoft.com/office/powerpoint/2010/main" val="32209525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リアクション１">
            <a:hlinkClick r:id="" action="ppaction://media"/>
            <a:extLst>
              <a:ext uri="{FF2B5EF4-FFF2-40B4-BE49-F238E27FC236}">
                <a16:creationId xmlns:a16="http://schemas.microsoft.com/office/drawing/2014/main" id="{7F0E23A1-9557-7348-F314-C8D12F91B8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584" y="0"/>
            <a:ext cx="18270415" cy="10287000"/>
          </a:xfrm>
          <a:prstGeom prst="rect">
            <a:avLst/>
          </a:prstGeom>
        </p:spPr>
      </p:pic>
    </p:spTree>
    <p:extLst>
      <p:ext uri="{BB962C8B-B14F-4D97-AF65-F5344CB8AC3E}">
        <p14:creationId xmlns:p14="http://schemas.microsoft.com/office/powerpoint/2010/main" val="1093948352"/>
      </p:ext>
    </p:extLst>
  </p:cSld>
  <p:clrMapOvr>
    <a:masterClrMapping/>
  </p:clrMapOvr>
  <mc:AlternateContent xmlns:mc="http://schemas.openxmlformats.org/markup-compatibility/2006">
    <mc:Choice xmlns:p14="http://schemas.microsoft.com/office/powerpoint/2010/main" Requires="p14">
      <p:transition spd="slow" p14:dur="125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リアクション２">
            <a:hlinkClick r:id="" action="ppaction://media"/>
            <a:extLst>
              <a:ext uri="{FF2B5EF4-FFF2-40B4-BE49-F238E27FC236}">
                <a16:creationId xmlns:a16="http://schemas.microsoft.com/office/drawing/2014/main" id="{8E587B51-40A2-E1B2-FAFA-9D518055A9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62" y="0"/>
            <a:ext cx="18293862" cy="10287000"/>
          </a:xfrm>
          <a:prstGeom prst="rect">
            <a:avLst/>
          </a:prstGeom>
        </p:spPr>
      </p:pic>
    </p:spTree>
    <p:extLst>
      <p:ext uri="{BB962C8B-B14F-4D97-AF65-F5344CB8AC3E}">
        <p14:creationId xmlns:p14="http://schemas.microsoft.com/office/powerpoint/2010/main" val="540563366"/>
      </p:ext>
    </p:extLst>
  </p:cSld>
  <p:clrMapOvr>
    <a:masterClrMapping/>
  </p:clrMapOvr>
  <mc:AlternateContent xmlns:mc="http://schemas.openxmlformats.org/markup-compatibility/2006">
    <mc:Choice xmlns:p14="http://schemas.microsoft.com/office/powerpoint/2010/main" Requires="p14">
      <p:transition spd="slow" p14:dur="125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4"/>
          <p:cNvSpPr/>
          <p:nvPr/>
        </p:nvSpPr>
        <p:spPr>
          <a:xfrm>
            <a:off x="-1415454" y="661632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grpSp>
        <p:nvGrpSpPr>
          <p:cNvPr id="2" name="Group 2"/>
          <p:cNvGrpSpPr/>
          <p:nvPr/>
        </p:nvGrpSpPr>
        <p:grpSpPr>
          <a:xfrm rot="-1757364">
            <a:off x="-98367" y="4553724"/>
            <a:ext cx="22086449" cy="9107538"/>
            <a:chOff x="0" y="0"/>
            <a:chExt cx="4302903" cy="1774339"/>
          </a:xfrm>
        </p:grpSpPr>
        <p:sp>
          <p:nvSpPr>
            <p:cNvPr id="3" name="Freeform 3"/>
            <p:cNvSpPr/>
            <p:nvPr/>
          </p:nvSpPr>
          <p:spPr>
            <a:xfrm>
              <a:off x="0" y="0"/>
              <a:ext cx="4302903" cy="1774339"/>
            </a:xfrm>
            <a:custGeom>
              <a:avLst/>
              <a:gdLst/>
              <a:ahLst/>
              <a:cxnLst/>
              <a:rect l="l" t="t" r="r" b="b"/>
              <a:pathLst>
                <a:path w="4302903" h="1774339">
                  <a:moveTo>
                    <a:pt x="0" y="0"/>
                  </a:moveTo>
                  <a:lnTo>
                    <a:pt x="4302903" y="0"/>
                  </a:lnTo>
                  <a:lnTo>
                    <a:pt x="4302903" y="1774339"/>
                  </a:lnTo>
                  <a:lnTo>
                    <a:pt x="0" y="1774339"/>
                  </a:lnTo>
                  <a:close/>
                </a:path>
              </a:pathLst>
            </a:custGeom>
            <a:solidFill>
              <a:srgbClr val="FFFDE8"/>
            </a:solidFill>
          </p:spPr>
          <p:txBody>
            <a:bodyPr/>
            <a:lstStyle/>
            <a:p>
              <a:endParaRPr lang="ja-JP" altLang="en-US" dirty="0"/>
            </a:p>
          </p:txBody>
        </p:sp>
        <p:sp>
          <p:nvSpPr>
            <p:cNvPr id="4" name="TextBox 4"/>
            <p:cNvSpPr txBox="1"/>
            <p:nvPr/>
          </p:nvSpPr>
          <p:spPr>
            <a:xfrm>
              <a:off x="0" y="-28575"/>
              <a:ext cx="4302903" cy="1802914"/>
            </a:xfrm>
            <a:prstGeom prst="rect">
              <a:avLst/>
            </a:prstGeom>
          </p:spPr>
          <p:txBody>
            <a:bodyPr lIns="50800" tIns="50800" rIns="50800" bIns="50800" rtlCol="0" anchor="ctr"/>
            <a:lstStyle/>
            <a:p>
              <a:pPr algn="ctr">
                <a:lnSpc>
                  <a:spcPts val="1960"/>
                </a:lnSpc>
              </a:pPr>
              <a:endParaRPr/>
            </a:p>
          </p:txBody>
        </p:sp>
      </p:grpSp>
      <p:sp>
        <p:nvSpPr>
          <p:cNvPr id="15" name="Freeform 15"/>
          <p:cNvSpPr/>
          <p:nvPr/>
        </p:nvSpPr>
        <p:spPr>
          <a:xfrm flipH="1">
            <a:off x="13903634" y="661632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6" name="Freeform 16"/>
          <p:cNvSpPr/>
          <p:nvPr/>
        </p:nvSpPr>
        <p:spPr>
          <a:xfrm rot="-10800000">
            <a:off x="13903634" y="-212914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7" name="Freeform 17"/>
          <p:cNvSpPr/>
          <p:nvPr/>
        </p:nvSpPr>
        <p:spPr>
          <a:xfrm rot="-10800000" flipH="1">
            <a:off x="-1415454" y="-212914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8" name="テキスト ボックス 7">
            <a:extLst>
              <a:ext uri="{FF2B5EF4-FFF2-40B4-BE49-F238E27FC236}">
                <a16:creationId xmlns:a16="http://schemas.microsoft.com/office/drawing/2014/main" id="{0A889A2A-AC8C-EC11-F283-074085DFBA7D}"/>
              </a:ext>
            </a:extLst>
          </p:cNvPr>
          <p:cNvSpPr txBox="1"/>
          <p:nvPr/>
        </p:nvSpPr>
        <p:spPr>
          <a:xfrm>
            <a:off x="4038600" y="4348956"/>
            <a:ext cx="10823037" cy="1569660"/>
          </a:xfrm>
          <a:prstGeom prst="rect">
            <a:avLst/>
          </a:prstGeom>
          <a:noFill/>
        </p:spPr>
        <p:txBody>
          <a:bodyPr wrap="square">
            <a:spAutoFit/>
          </a:bodyPr>
          <a:lstStyle/>
          <a:p>
            <a:r>
              <a:rPr kumimoji="1" lang="en-US" altLang="ja-JP" sz="9600" dirty="0">
                <a:latin typeface="マメロン Bold" panose="020B0600070205080204" charset="-128"/>
                <a:ea typeface="マメロン Bold" panose="020B0600070205080204" charset="-128"/>
              </a:rPr>
              <a:t>2</a:t>
            </a:r>
            <a:r>
              <a:rPr kumimoji="1" lang="ja-JP" altLang="en-US" sz="9600" dirty="0">
                <a:latin typeface="マメロン Bold" panose="020B0600070205080204" charset="-128"/>
                <a:ea typeface="マメロン Bold" panose="020B0600070205080204" charset="-128"/>
              </a:rPr>
              <a:t>つのコメント機能</a:t>
            </a:r>
          </a:p>
        </p:txBody>
      </p:sp>
    </p:spTree>
    <p:extLst>
      <p:ext uri="{BB962C8B-B14F-4D97-AF65-F5344CB8AC3E}">
        <p14:creationId xmlns:p14="http://schemas.microsoft.com/office/powerpoint/2010/main" val="4138307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57364">
            <a:off x="308005" y="4580932"/>
            <a:ext cx="22086449" cy="9107538"/>
            <a:chOff x="0" y="0"/>
            <a:chExt cx="4302903" cy="1774339"/>
          </a:xfrm>
        </p:grpSpPr>
        <p:sp>
          <p:nvSpPr>
            <p:cNvPr id="3" name="Freeform 3"/>
            <p:cNvSpPr/>
            <p:nvPr/>
          </p:nvSpPr>
          <p:spPr>
            <a:xfrm>
              <a:off x="0" y="0"/>
              <a:ext cx="4302903" cy="1774339"/>
            </a:xfrm>
            <a:custGeom>
              <a:avLst/>
              <a:gdLst/>
              <a:ahLst/>
              <a:cxnLst/>
              <a:rect l="l" t="t" r="r" b="b"/>
              <a:pathLst>
                <a:path w="4302903" h="1774339">
                  <a:moveTo>
                    <a:pt x="0" y="0"/>
                  </a:moveTo>
                  <a:lnTo>
                    <a:pt x="4302903" y="0"/>
                  </a:lnTo>
                  <a:lnTo>
                    <a:pt x="4302903" y="1774339"/>
                  </a:lnTo>
                  <a:lnTo>
                    <a:pt x="0" y="1774339"/>
                  </a:lnTo>
                  <a:close/>
                </a:path>
              </a:pathLst>
            </a:custGeom>
            <a:solidFill>
              <a:srgbClr val="FFFDE8"/>
            </a:solidFill>
          </p:spPr>
          <p:txBody>
            <a:bodyPr/>
            <a:lstStyle/>
            <a:p>
              <a:endParaRPr lang="ja-JP" altLang="en-US"/>
            </a:p>
          </p:txBody>
        </p:sp>
        <p:sp>
          <p:nvSpPr>
            <p:cNvPr id="4" name="TextBox 4"/>
            <p:cNvSpPr txBox="1"/>
            <p:nvPr/>
          </p:nvSpPr>
          <p:spPr>
            <a:xfrm>
              <a:off x="0" y="-28575"/>
              <a:ext cx="4302903" cy="1802914"/>
            </a:xfrm>
            <a:prstGeom prst="rect">
              <a:avLst/>
            </a:prstGeom>
          </p:spPr>
          <p:txBody>
            <a:bodyPr lIns="50800" tIns="50800" rIns="50800" bIns="50800" rtlCol="0" anchor="ctr"/>
            <a:lstStyle/>
            <a:p>
              <a:pPr algn="ctr">
                <a:lnSpc>
                  <a:spcPts val="1960"/>
                </a:lnSpc>
              </a:pPr>
              <a:endParaRPr/>
            </a:p>
          </p:txBody>
        </p:sp>
      </p:grpSp>
      <p:sp>
        <p:nvSpPr>
          <p:cNvPr id="14" name="Freeform 14"/>
          <p:cNvSpPr/>
          <p:nvPr/>
        </p:nvSpPr>
        <p:spPr>
          <a:xfrm>
            <a:off x="-1415454" y="661632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5" name="Freeform 15"/>
          <p:cNvSpPr/>
          <p:nvPr/>
        </p:nvSpPr>
        <p:spPr>
          <a:xfrm flipH="1">
            <a:off x="13903634" y="661632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6" name="Freeform 16"/>
          <p:cNvSpPr/>
          <p:nvPr/>
        </p:nvSpPr>
        <p:spPr>
          <a:xfrm rot="-10800000">
            <a:off x="13903634" y="-212914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17" name="Freeform 17"/>
          <p:cNvSpPr/>
          <p:nvPr/>
        </p:nvSpPr>
        <p:spPr>
          <a:xfrm rot="-10800000" flipH="1">
            <a:off x="-1415454" y="-212914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
        <p:nvSpPr>
          <p:cNvPr id="8" name="テキスト ボックス 7">
            <a:extLst>
              <a:ext uri="{FF2B5EF4-FFF2-40B4-BE49-F238E27FC236}">
                <a16:creationId xmlns:a16="http://schemas.microsoft.com/office/drawing/2014/main" id="{0A889A2A-AC8C-EC11-F283-074085DFBA7D}"/>
              </a:ext>
            </a:extLst>
          </p:cNvPr>
          <p:cNvSpPr txBox="1"/>
          <p:nvPr/>
        </p:nvSpPr>
        <p:spPr>
          <a:xfrm>
            <a:off x="5331363" y="4358670"/>
            <a:ext cx="7625273" cy="1569660"/>
          </a:xfrm>
          <a:prstGeom prst="rect">
            <a:avLst/>
          </a:prstGeom>
          <a:noFill/>
        </p:spPr>
        <p:txBody>
          <a:bodyPr wrap="square">
            <a:spAutoFit/>
          </a:bodyPr>
          <a:lstStyle/>
          <a:p>
            <a:r>
              <a:rPr kumimoji="1" lang="ja-JP" altLang="en-US" sz="9600" dirty="0">
                <a:latin typeface="マメロン Bold" panose="020B0600070205080204" charset="-128"/>
                <a:ea typeface="マメロン Bold" panose="020B0600070205080204" charset="-128"/>
              </a:rPr>
              <a:t>全体コメント</a:t>
            </a:r>
          </a:p>
        </p:txBody>
      </p:sp>
    </p:spTree>
    <p:extLst>
      <p:ext uri="{BB962C8B-B14F-4D97-AF65-F5344CB8AC3E}">
        <p14:creationId xmlns:p14="http://schemas.microsoft.com/office/powerpoint/2010/main" val="637874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全体コメント改訂版">
            <a:hlinkClick r:id="" action="ppaction://media"/>
            <a:extLst>
              <a:ext uri="{FF2B5EF4-FFF2-40B4-BE49-F238E27FC236}">
                <a16:creationId xmlns:a16="http://schemas.microsoft.com/office/drawing/2014/main" id="{42C4FAD6-104A-F1EE-F864-8D8EE590D3B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930"/>
            <a:ext cx="18288000" cy="10284069"/>
          </a:xfrm>
          <a:prstGeom prst="rect">
            <a:avLst/>
          </a:prstGeom>
        </p:spPr>
      </p:pic>
    </p:spTree>
    <p:extLst>
      <p:ext uri="{BB962C8B-B14F-4D97-AF65-F5344CB8AC3E}">
        <p14:creationId xmlns:p14="http://schemas.microsoft.com/office/powerpoint/2010/main" val="3363669380"/>
      </p:ext>
    </p:extLst>
  </p:cSld>
  <p:clrMapOvr>
    <a:masterClrMapping/>
  </p:clrMapOvr>
  <mc:AlternateContent xmlns:mc="http://schemas.openxmlformats.org/markup-compatibility/2006">
    <mc:Choice xmlns:p14="http://schemas.microsoft.com/office/powerpoint/2010/main" Requires="p14">
      <p:transition spd="slow" p14:dur="125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57364">
            <a:off x="308005" y="4580932"/>
            <a:ext cx="22086449" cy="9107538"/>
            <a:chOff x="0" y="0"/>
            <a:chExt cx="4302903" cy="1774339"/>
          </a:xfrm>
        </p:grpSpPr>
        <p:sp>
          <p:nvSpPr>
            <p:cNvPr id="3" name="Freeform 3"/>
            <p:cNvSpPr/>
            <p:nvPr/>
          </p:nvSpPr>
          <p:spPr>
            <a:xfrm>
              <a:off x="0" y="0"/>
              <a:ext cx="4302903" cy="1774339"/>
            </a:xfrm>
            <a:custGeom>
              <a:avLst/>
              <a:gdLst/>
              <a:ahLst/>
              <a:cxnLst/>
              <a:rect l="l" t="t" r="r" b="b"/>
              <a:pathLst>
                <a:path w="4302903" h="1774339">
                  <a:moveTo>
                    <a:pt x="0" y="0"/>
                  </a:moveTo>
                  <a:lnTo>
                    <a:pt x="4302903" y="0"/>
                  </a:lnTo>
                  <a:lnTo>
                    <a:pt x="4302903" y="1774339"/>
                  </a:lnTo>
                  <a:lnTo>
                    <a:pt x="0" y="1774339"/>
                  </a:lnTo>
                  <a:close/>
                </a:path>
              </a:pathLst>
            </a:custGeom>
            <a:solidFill>
              <a:srgbClr val="FFFDE8"/>
            </a:solidFill>
          </p:spPr>
          <p:txBody>
            <a:bodyPr/>
            <a:lstStyle/>
            <a:p>
              <a:endParaRPr lang="ja-JP" altLang="en-US"/>
            </a:p>
          </p:txBody>
        </p:sp>
        <p:sp>
          <p:nvSpPr>
            <p:cNvPr id="4" name="TextBox 4"/>
            <p:cNvSpPr txBox="1"/>
            <p:nvPr/>
          </p:nvSpPr>
          <p:spPr>
            <a:xfrm>
              <a:off x="0" y="-28575"/>
              <a:ext cx="4302903" cy="1802914"/>
            </a:xfrm>
            <a:prstGeom prst="rect">
              <a:avLst/>
            </a:prstGeom>
          </p:spPr>
          <p:txBody>
            <a:bodyPr lIns="50800" tIns="50800" rIns="50800" bIns="50800" rtlCol="0" anchor="ctr"/>
            <a:lstStyle/>
            <a:p>
              <a:pPr algn="ctr">
                <a:lnSpc>
                  <a:spcPts val="1960"/>
                </a:lnSpc>
              </a:pPr>
              <a:endParaRPr/>
            </a:p>
          </p:txBody>
        </p:sp>
      </p:grpSp>
      <p:sp>
        <p:nvSpPr>
          <p:cNvPr id="14" name="Freeform 14"/>
          <p:cNvSpPr/>
          <p:nvPr/>
        </p:nvSpPr>
        <p:spPr>
          <a:xfrm>
            <a:off x="-1415454" y="661632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5" name="Freeform 15"/>
          <p:cNvSpPr/>
          <p:nvPr/>
        </p:nvSpPr>
        <p:spPr>
          <a:xfrm flipH="1">
            <a:off x="13903634" y="661632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6" name="Freeform 16"/>
          <p:cNvSpPr/>
          <p:nvPr/>
        </p:nvSpPr>
        <p:spPr>
          <a:xfrm rot="-10800000">
            <a:off x="13903634" y="-212914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7" name="Freeform 17"/>
          <p:cNvSpPr/>
          <p:nvPr/>
        </p:nvSpPr>
        <p:spPr>
          <a:xfrm rot="-10800000" flipH="1">
            <a:off x="-1415454" y="-212914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6" name="テキスト ボックス 5">
            <a:extLst>
              <a:ext uri="{FF2B5EF4-FFF2-40B4-BE49-F238E27FC236}">
                <a16:creationId xmlns:a16="http://schemas.microsoft.com/office/drawing/2014/main" id="{098A8330-174B-D088-7F66-383BC1FAEA92}"/>
              </a:ext>
            </a:extLst>
          </p:cNvPr>
          <p:cNvSpPr txBox="1"/>
          <p:nvPr/>
        </p:nvSpPr>
        <p:spPr>
          <a:xfrm>
            <a:off x="4094431" y="4358669"/>
            <a:ext cx="10099137" cy="1569660"/>
          </a:xfrm>
          <a:prstGeom prst="rect">
            <a:avLst/>
          </a:prstGeom>
          <a:noFill/>
        </p:spPr>
        <p:txBody>
          <a:bodyPr wrap="square">
            <a:spAutoFit/>
          </a:bodyPr>
          <a:lstStyle/>
          <a:p>
            <a:r>
              <a:rPr kumimoji="1" lang="ja-JP" altLang="en-US" sz="9600" dirty="0">
                <a:latin typeface="マメロン Bold" panose="020B0600070205080204" charset="-128"/>
                <a:ea typeface="マメロン Bold" panose="020B0600070205080204" charset="-128"/>
              </a:rPr>
              <a:t>マーカーコメント</a:t>
            </a:r>
          </a:p>
        </p:txBody>
      </p:sp>
    </p:spTree>
    <p:extLst>
      <p:ext uri="{BB962C8B-B14F-4D97-AF65-F5344CB8AC3E}">
        <p14:creationId xmlns:p14="http://schemas.microsoft.com/office/powerpoint/2010/main" val="1572614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マーカーコメント改訂版">
            <a:hlinkClick r:id="" action="ppaction://media"/>
            <a:extLst>
              <a:ext uri="{FF2B5EF4-FFF2-40B4-BE49-F238E27FC236}">
                <a16:creationId xmlns:a16="http://schemas.microsoft.com/office/drawing/2014/main" id="{05825C03-E04E-6A66-4BF4-3BE2D40B885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8288000" cy="10287000"/>
          </a:xfrm>
          <a:prstGeom prst="rect">
            <a:avLst/>
          </a:prstGeom>
        </p:spPr>
      </p:pic>
    </p:spTree>
    <p:extLst>
      <p:ext uri="{BB962C8B-B14F-4D97-AF65-F5344CB8AC3E}">
        <p14:creationId xmlns:p14="http://schemas.microsoft.com/office/powerpoint/2010/main" val="856054251"/>
      </p:ext>
    </p:extLst>
  </p:cSld>
  <p:clrMapOvr>
    <a:masterClrMapping/>
  </p:clrMapOvr>
  <mc:AlternateContent xmlns:mc="http://schemas.openxmlformats.org/markup-compatibility/2006">
    <mc:Choice xmlns:p14="http://schemas.microsoft.com/office/powerpoint/2010/main" Requires="p14">
      <p:transition spd="slow" p14:dur="125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マーカーコメント単語">
            <a:hlinkClick r:id="" action="ppaction://media"/>
            <a:extLst>
              <a:ext uri="{FF2B5EF4-FFF2-40B4-BE49-F238E27FC236}">
                <a16:creationId xmlns:a16="http://schemas.microsoft.com/office/drawing/2014/main" id="{81B2A5A4-545E-846E-E9C4-2E2EB559FC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8288000" cy="10287000"/>
          </a:xfrm>
          <a:prstGeom prst="rect">
            <a:avLst/>
          </a:prstGeom>
        </p:spPr>
      </p:pic>
    </p:spTree>
    <p:extLst>
      <p:ext uri="{BB962C8B-B14F-4D97-AF65-F5344CB8AC3E}">
        <p14:creationId xmlns:p14="http://schemas.microsoft.com/office/powerpoint/2010/main" val="2965660408"/>
      </p:ext>
    </p:extLst>
  </p:cSld>
  <p:clrMapOvr>
    <a:masterClrMapping/>
  </p:clrMapOvr>
  <mc:AlternateContent xmlns:mc="http://schemas.openxmlformats.org/markup-compatibility/2006">
    <mc:Choice xmlns:p14="http://schemas.microsoft.com/office/powerpoint/2010/main" Requires="p14">
      <p:transition spd="slow" p14:dur="1250">
        <p14:prism isContent="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2259468" y="4290301"/>
            <a:ext cx="8466066" cy="8466066"/>
          </a:xfrm>
          <a:custGeom>
            <a:avLst/>
            <a:gdLst/>
            <a:ahLst/>
            <a:cxnLst/>
            <a:rect l="l" t="t" r="r" b="b"/>
            <a:pathLst>
              <a:path w="8466066" h="8466066">
                <a:moveTo>
                  <a:pt x="8466066" y="0"/>
                </a:moveTo>
                <a:lnTo>
                  <a:pt x="0" y="0"/>
                </a:lnTo>
                <a:lnTo>
                  <a:pt x="0" y="8466066"/>
                </a:lnTo>
                <a:lnTo>
                  <a:pt x="8466066" y="8466066"/>
                </a:lnTo>
                <a:lnTo>
                  <a:pt x="846606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grpSp>
        <p:nvGrpSpPr>
          <p:cNvPr id="6" name="Group 6"/>
          <p:cNvGrpSpPr/>
          <p:nvPr/>
        </p:nvGrpSpPr>
        <p:grpSpPr>
          <a:xfrm>
            <a:off x="1215908" y="2937833"/>
            <a:ext cx="9204877" cy="922217"/>
            <a:chOff x="0" y="0"/>
            <a:chExt cx="1793303" cy="179667"/>
          </a:xfrm>
        </p:grpSpPr>
        <p:sp>
          <p:nvSpPr>
            <p:cNvPr id="7" name="Freeform 7"/>
            <p:cNvSpPr/>
            <p:nvPr/>
          </p:nvSpPr>
          <p:spPr>
            <a:xfrm>
              <a:off x="0" y="0"/>
              <a:ext cx="1793303" cy="179667"/>
            </a:xfrm>
            <a:custGeom>
              <a:avLst/>
              <a:gdLst/>
              <a:ahLst/>
              <a:cxnLst/>
              <a:rect l="l" t="t" r="r" b="b"/>
              <a:pathLst>
                <a:path w="1793303" h="179667">
                  <a:moveTo>
                    <a:pt x="0" y="0"/>
                  </a:moveTo>
                  <a:lnTo>
                    <a:pt x="1793303" y="0"/>
                  </a:lnTo>
                  <a:lnTo>
                    <a:pt x="1793303" y="179667"/>
                  </a:lnTo>
                  <a:lnTo>
                    <a:pt x="0" y="179667"/>
                  </a:lnTo>
                  <a:close/>
                </a:path>
              </a:pathLst>
            </a:custGeom>
            <a:solidFill>
              <a:srgbClr val="FFFDE8"/>
            </a:solidFill>
          </p:spPr>
          <p:txBody>
            <a:bodyPr/>
            <a:lstStyle/>
            <a:p>
              <a:endParaRPr lang="ja-JP" altLang="en-US" sz="4400"/>
            </a:p>
          </p:txBody>
        </p:sp>
        <p:sp>
          <p:nvSpPr>
            <p:cNvPr id="8" name="TextBox 8"/>
            <p:cNvSpPr txBox="1"/>
            <p:nvPr/>
          </p:nvSpPr>
          <p:spPr>
            <a:xfrm>
              <a:off x="0" y="-28575"/>
              <a:ext cx="1793303" cy="208242"/>
            </a:xfrm>
            <a:prstGeom prst="rect">
              <a:avLst/>
            </a:prstGeom>
          </p:spPr>
          <p:txBody>
            <a:bodyPr lIns="50800" tIns="50800" rIns="50800" bIns="50800" rtlCol="0" anchor="ctr"/>
            <a:lstStyle/>
            <a:p>
              <a:pPr algn="ctr">
                <a:lnSpc>
                  <a:spcPts val="1960"/>
                </a:lnSpc>
              </a:pPr>
              <a:endParaRPr sz="4400"/>
            </a:p>
          </p:txBody>
        </p:sp>
      </p:grpSp>
      <p:grpSp>
        <p:nvGrpSpPr>
          <p:cNvPr id="9" name="Group 9"/>
          <p:cNvGrpSpPr/>
          <p:nvPr/>
        </p:nvGrpSpPr>
        <p:grpSpPr>
          <a:xfrm>
            <a:off x="1122694" y="4716220"/>
            <a:ext cx="9204877" cy="922217"/>
            <a:chOff x="0" y="0"/>
            <a:chExt cx="1793303" cy="179667"/>
          </a:xfrm>
        </p:grpSpPr>
        <p:sp>
          <p:nvSpPr>
            <p:cNvPr id="10" name="Freeform 10"/>
            <p:cNvSpPr/>
            <p:nvPr/>
          </p:nvSpPr>
          <p:spPr>
            <a:xfrm>
              <a:off x="0" y="0"/>
              <a:ext cx="1793303" cy="179667"/>
            </a:xfrm>
            <a:custGeom>
              <a:avLst/>
              <a:gdLst/>
              <a:ahLst/>
              <a:cxnLst/>
              <a:rect l="l" t="t" r="r" b="b"/>
              <a:pathLst>
                <a:path w="1793303" h="179667">
                  <a:moveTo>
                    <a:pt x="0" y="0"/>
                  </a:moveTo>
                  <a:lnTo>
                    <a:pt x="1793303" y="0"/>
                  </a:lnTo>
                  <a:lnTo>
                    <a:pt x="1793303" y="179667"/>
                  </a:lnTo>
                  <a:lnTo>
                    <a:pt x="0" y="179667"/>
                  </a:lnTo>
                  <a:close/>
                </a:path>
              </a:pathLst>
            </a:custGeom>
            <a:solidFill>
              <a:srgbClr val="FFFDE8"/>
            </a:solidFill>
          </p:spPr>
          <p:txBody>
            <a:bodyPr/>
            <a:lstStyle/>
            <a:p>
              <a:endParaRPr lang="ja-JP" altLang="en-US" sz="4400" dirty="0"/>
            </a:p>
          </p:txBody>
        </p:sp>
        <p:sp>
          <p:nvSpPr>
            <p:cNvPr id="11" name="TextBox 11"/>
            <p:cNvSpPr txBox="1"/>
            <p:nvPr/>
          </p:nvSpPr>
          <p:spPr>
            <a:xfrm>
              <a:off x="0" y="-28575"/>
              <a:ext cx="1793303" cy="208242"/>
            </a:xfrm>
            <a:prstGeom prst="rect">
              <a:avLst/>
            </a:prstGeom>
          </p:spPr>
          <p:txBody>
            <a:bodyPr lIns="50800" tIns="50800" rIns="50800" bIns="50800" rtlCol="0" anchor="ctr"/>
            <a:lstStyle/>
            <a:p>
              <a:pPr algn="ctr">
                <a:lnSpc>
                  <a:spcPts val="1960"/>
                </a:lnSpc>
              </a:pPr>
              <a:endParaRPr sz="4400"/>
            </a:p>
          </p:txBody>
        </p:sp>
      </p:grpSp>
      <p:grpSp>
        <p:nvGrpSpPr>
          <p:cNvPr id="12" name="Group 12"/>
          <p:cNvGrpSpPr/>
          <p:nvPr/>
        </p:nvGrpSpPr>
        <p:grpSpPr>
          <a:xfrm>
            <a:off x="1215908" y="6479837"/>
            <a:ext cx="9204877" cy="922217"/>
            <a:chOff x="0" y="0"/>
            <a:chExt cx="1793303" cy="179667"/>
          </a:xfrm>
        </p:grpSpPr>
        <p:sp>
          <p:nvSpPr>
            <p:cNvPr id="13" name="Freeform 13"/>
            <p:cNvSpPr/>
            <p:nvPr/>
          </p:nvSpPr>
          <p:spPr>
            <a:xfrm>
              <a:off x="0" y="0"/>
              <a:ext cx="1793303" cy="179667"/>
            </a:xfrm>
            <a:custGeom>
              <a:avLst/>
              <a:gdLst/>
              <a:ahLst/>
              <a:cxnLst/>
              <a:rect l="l" t="t" r="r" b="b"/>
              <a:pathLst>
                <a:path w="1793303" h="179667">
                  <a:moveTo>
                    <a:pt x="0" y="0"/>
                  </a:moveTo>
                  <a:lnTo>
                    <a:pt x="1793303" y="0"/>
                  </a:lnTo>
                  <a:lnTo>
                    <a:pt x="1793303" y="179667"/>
                  </a:lnTo>
                  <a:lnTo>
                    <a:pt x="0" y="179667"/>
                  </a:lnTo>
                  <a:close/>
                </a:path>
              </a:pathLst>
            </a:custGeom>
            <a:solidFill>
              <a:srgbClr val="FFFDE8"/>
            </a:solidFill>
          </p:spPr>
          <p:txBody>
            <a:bodyPr/>
            <a:lstStyle/>
            <a:p>
              <a:endParaRPr lang="ja-JP" altLang="en-US" sz="4400"/>
            </a:p>
          </p:txBody>
        </p:sp>
        <p:sp>
          <p:nvSpPr>
            <p:cNvPr id="14" name="TextBox 14"/>
            <p:cNvSpPr txBox="1"/>
            <p:nvPr/>
          </p:nvSpPr>
          <p:spPr>
            <a:xfrm>
              <a:off x="0" y="-28575"/>
              <a:ext cx="1793303" cy="208242"/>
            </a:xfrm>
            <a:prstGeom prst="rect">
              <a:avLst/>
            </a:prstGeom>
          </p:spPr>
          <p:txBody>
            <a:bodyPr lIns="50800" tIns="50800" rIns="50800" bIns="50800" rtlCol="0" anchor="ctr"/>
            <a:lstStyle/>
            <a:p>
              <a:pPr algn="ctr">
                <a:lnSpc>
                  <a:spcPts val="1960"/>
                </a:lnSpc>
              </a:pPr>
              <a:endParaRPr sz="4400"/>
            </a:p>
          </p:txBody>
        </p:sp>
      </p:grpSp>
      <p:grpSp>
        <p:nvGrpSpPr>
          <p:cNvPr id="19" name="Group 19"/>
          <p:cNvGrpSpPr/>
          <p:nvPr/>
        </p:nvGrpSpPr>
        <p:grpSpPr>
          <a:xfrm>
            <a:off x="573229" y="627362"/>
            <a:ext cx="5116227" cy="993176"/>
            <a:chOff x="0" y="0"/>
            <a:chExt cx="1347484" cy="261577"/>
          </a:xfrm>
        </p:grpSpPr>
        <p:sp>
          <p:nvSpPr>
            <p:cNvPr id="20" name="Freeform 20"/>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21" name="TextBox 21"/>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sp>
        <p:nvSpPr>
          <p:cNvPr id="22" name="TextBox 22"/>
          <p:cNvSpPr txBox="1"/>
          <p:nvPr/>
        </p:nvSpPr>
        <p:spPr>
          <a:xfrm>
            <a:off x="1486008" y="2845659"/>
            <a:ext cx="8092438" cy="814582"/>
          </a:xfrm>
          <a:prstGeom prst="rect">
            <a:avLst/>
          </a:prstGeom>
        </p:spPr>
        <p:txBody>
          <a:bodyPr wrap="square" lIns="0" tIns="0" rIns="0" bIns="0" rtlCol="0" anchor="t">
            <a:spAutoFit/>
          </a:bodyPr>
          <a:lstStyle/>
          <a:p>
            <a:pPr algn="l">
              <a:lnSpc>
                <a:spcPts val="6825"/>
              </a:lnSpc>
            </a:pPr>
            <a:r>
              <a:rPr lang="ja-JP" altLang="en-US" sz="4400">
                <a:solidFill>
                  <a:srgbClr val="3E3A3A"/>
                </a:solidFill>
                <a:latin typeface="マメロン"/>
                <a:ea typeface="マメロン"/>
              </a:rPr>
              <a:t>齋田 花凜（</a:t>
            </a:r>
            <a:r>
              <a:rPr lang="en-US" altLang="ja-JP" sz="4400" dirty="0" err="1">
                <a:solidFill>
                  <a:srgbClr val="3E3A3A"/>
                </a:solidFill>
                <a:latin typeface="マメロン Bold"/>
                <a:ea typeface="マメロン"/>
                <a:cs typeface="Quire Sans"/>
              </a:rPr>
              <a:t>saida</a:t>
            </a:r>
            <a:r>
              <a:rPr lang="ja-JP" altLang="en-US" sz="4400" dirty="0">
                <a:solidFill>
                  <a:srgbClr val="3E3A3A"/>
                </a:solidFill>
                <a:latin typeface="マメロン Bold"/>
                <a:ea typeface="マメロン Bold"/>
                <a:cs typeface="Quire Sans"/>
              </a:rPr>
              <a:t> </a:t>
            </a:r>
            <a:r>
              <a:rPr lang="en-US" altLang="ja-JP" sz="4400" dirty="0" err="1">
                <a:solidFill>
                  <a:srgbClr val="FF0000"/>
                </a:solidFill>
                <a:latin typeface="マメロン Bold"/>
                <a:ea typeface="マメロン"/>
                <a:cs typeface="Quire Sans"/>
              </a:rPr>
              <a:t>k</a:t>
            </a:r>
            <a:r>
              <a:rPr lang="en-US" altLang="ja-JP" sz="4400" dirty="0" err="1">
                <a:solidFill>
                  <a:srgbClr val="3E3A3A"/>
                </a:solidFill>
                <a:latin typeface="マメロン Bold"/>
                <a:ea typeface="マメロン"/>
                <a:cs typeface="Quire Sans"/>
              </a:rPr>
              <a:t>arin</a:t>
            </a:r>
            <a:r>
              <a:rPr lang="ja-JP" altLang="en-US" sz="4400">
                <a:solidFill>
                  <a:srgbClr val="3E3A3A"/>
                </a:solidFill>
                <a:latin typeface="マメロン"/>
                <a:ea typeface="マメロン"/>
              </a:rPr>
              <a:t>）</a:t>
            </a:r>
            <a:endParaRPr lang="en-US" sz="4400">
              <a:solidFill>
                <a:srgbClr val="3E3A3A"/>
              </a:solidFill>
              <a:latin typeface="マメロン"/>
              <a:ea typeface="マメロン"/>
            </a:endParaRPr>
          </a:p>
        </p:txBody>
      </p:sp>
      <p:sp>
        <p:nvSpPr>
          <p:cNvPr id="25" name="TextBox 25"/>
          <p:cNvSpPr txBox="1"/>
          <p:nvPr/>
        </p:nvSpPr>
        <p:spPr>
          <a:xfrm>
            <a:off x="1486008" y="3693395"/>
            <a:ext cx="8977341" cy="814582"/>
          </a:xfrm>
          <a:prstGeom prst="rect">
            <a:avLst/>
          </a:prstGeom>
        </p:spPr>
        <p:txBody>
          <a:bodyPr wrap="square" lIns="0" tIns="0" rIns="0" bIns="0" rtlCol="0" anchor="t">
            <a:spAutoFit/>
          </a:bodyPr>
          <a:lstStyle/>
          <a:p>
            <a:pPr algn="l">
              <a:lnSpc>
                <a:spcPts val="6825"/>
              </a:lnSpc>
            </a:pPr>
            <a:r>
              <a:rPr lang="ja-JP" altLang="en-US" sz="4400" dirty="0">
                <a:solidFill>
                  <a:srgbClr val="3E3A3A"/>
                </a:solidFill>
                <a:ea typeface="マメロン"/>
              </a:rPr>
              <a:t>赤澤 ののは（</a:t>
            </a:r>
            <a:r>
              <a:rPr lang="en-US" altLang="ja-JP" sz="4400" dirty="0" err="1">
                <a:solidFill>
                  <a:srgbClr val="3E3A3A"/>
                </a:solidFill>
                <a:latin typeface="マメロン Bold"/>
                <a:ea typeface="マメロン"/>
              </a:rPr>
              <a:t>akazawa</a:t>
            </a:r>
            <a:r>
              <a:rPr lang="ja-JP" altLang="en-US" sz="4400" dirty="0">
                <a:solidFill>
                  <a:srgbClr val="3E3A3A"/>
                </a:solidFill>
                <a:latin typeface="マメロン Bold"/>
                <a:ea typeface="マメロン Bold"/>
              </a:rPr>
              <a:t> </a:t>
            </a:r>
            <a:r>
              <a:rPr lang="en-US" altLang="ja-JP" sz="4400" dirty="0" err="1">
                <a:solidFill>
                  <a:srgbClr val="FFC000"/>
                </a:solidFill>
                <a:latin typeface="マメロン Bold"/>
                <a:ea typeface="マメロン"/>
              </a:rPr>
              <a:t>n</a:t>
            </a:r>
            <a:r>
              <a:rPr lang="en-US" altLang="ja-JP" sz="4400" dirty="0" err="1">
                <a:solidFill>
                  <a:srgbClr val="3E3A3A"/>
                </a:solidFill>
                <a:latin typeface="マメロン Bold"/>
                <a:ea typeface="マメロン"/>
              </a:rPr>
              <a:t>onoha</a:t>
            </a:r>
            <a:r>
              <a:rPr lang="ja-JP" altLang="en-US" sz="4400" dirty="0">
                <a:solidFill>
                  <a:srgbClr val="3E3A3A"/>
                </a:solidFill>
                <a:ea typeface="マメロン"/>
              </a:rPr>
              <a:t>）</a:t>
            </a:r>
            <a:endParaRPr lang="en-US" sz="4400" dirty="0">
              <a:solidFill>
                <a:srgbClr val="3E3A3A"/>
              </a:solidFill>
              <a:ea typeface="マメロン"/>
            </a:endParaRPr>
          </a:p>
        </p:txBody>
      </p:sp>
      <p:sp>
        <p:nvSpPr>
          <p:cNvPr id="26" name="TextBox 26"/>
          <p:cNvSpPr txBox="1"/>
          <p:nvPr/>
        </p:nvSpPr>
        <p:spPr>
          <a:xfrm>
            <a:off x="1486008" y="7353300"/>
            <a:ext cx="8092438" cy="818173"/>
          </a:xfrm>
          <a:prstGeom prst="rect">
            <a:avLst/>
          </a:prstGeom>
        </p:spPr>
        <p:txBody>
          <a:bodyPr wrap="square" lIns="0" tIns="0" rIns="0" bIns="0" rtlCol="0" anchor="t">
            <a:spAutoFit/>
          </a:bodyPr>
          <a:lstStyle/>
          <a:p>
            <a:pPr algn="l">
              <a:lnSpc>
                <a:spcPts val="6825"/>
              </a:lnSpc>
            </a:pPr>
            <a:r>
              <a:rPr lang="ja-JP" altLang="en-US" sz="4400">
                <a:solidFill>
                  <a:srgbClr val="3E3A3A"/>
                </a:solidFill>
                <a:latin typeface="マメロン"/>
                <a:ea typeface="マメロン"/>
              </a:rPr>
              <a:t>土田 結菜（</a:t>
            </a:r>
            <a:r>
              <a:rPr lang="en-US" altLang="ja-JP" sz="4400" dirty="0" err="1">
                <a:solidFill>
                  <a:srgbClr val="FC0CB7"/>
                </a:solidFill>
                <a:latin typeface="マメロン"/>
                <a:ea typeface="マメロン"/>
              </a:rPr>
              <a:t>t</a:t>
            </a:r>
            <a:r>
              <a:rPr lang="en-US" altLang="ja-JP" sz="4400" dirty="0" err="1">
                <a:latin typeface="マメロン"/>
                <a:ea typeface="マメロン"/>
              </a:rPr>
              <a:t>s</a:t>
            </a:r>
            <a:r>
              <a:rPr lang="en-US" altLang="ja-JP" sz="4400" dirty="0" err="1">
                <a:solidFill>
                  <a:srgbClr val="3E3A3A"/>
                </a:solidFill>
                <a:latin typeface="マメロン"/>
                <a:ea typeface="マメロン"/>
              </a:rPr>
              <a:t>uchida</a:t>
            </a:r>
            <a:r>
              <a:rPr lang="ja-JP" altLang="en-US" sz="4400" dirty="0">
                <a:solidFill>
                  <a:srgbClr val="3E3A3A"/>
                </a:solidFill>
                <a:latin typeface="マメロン"/>
                <a:ea typeface="マメロン"/>
              </a:rPr>
              <a:t> </a:t>
            </a:r>
            <a:r>
              <a:rPr lang="en-US" altLang="ja-JP" sz="4400" dirty="0" err="1">
                <a:latin typeface="マメロン"/>
                <a:ea typeface="マメロン"/>
              </a:rPr>
              <a:t>y</a:t>
            </a:r>
            <a:r>
              <a:rPr lang="en-US" altLang="ja-JP" sz="4400" dirty="0" err="1">
                <a:solidFill>
                  <a:srgbClr val="3E3A3A"/>
                </a:solidFill>
                <a:latin typeface="マメロン"/>
                <a:ea typeface="マメロン"/>
              </a:rPr>
              <a:t>uina</a:t>
            </a:r>
            <a:r>
              <a:rPr lang="ja-JP" altLang="en-US" sz="4400">
                <a:solidFill>
                  <a:srgbClr val="3E3A3A"/>
                </a:solidFill>
                <a:latin typeface="マメロン"/>
                <a:ea typeface="マメロン"/>
              </a:rPr>
              <a:t>）</a:t>
            </a:r>
            <a:endParaRPr lang="en-US" sz="4400">
              <a:solidFill>
                <a:srgbClr val="3E3A3A"/>
              </a:solidFill>
              <a:latin typeface="マメロン"/>
              <a:ea typeface="マメロン"/>
            </a:endParaRPr>
          </a:p>
        </p:txBody>
      </p:sp>
      <p:sp>
        <p:nvSpPr>
          <p:cNvPr id="27" name="TextBox 27"/>
          <p:cNvSpPr txBox="1"/>
          <p:nvPr/>
        </p:nvSpPr>
        <p:spPr>
          <a:xfrm>
            <a:off x="1486008" y="6450259"/>
            <a:ext cx="8092438" cy="818173"/>
          </a:xfrm>
          <a:prstGeom prst="rect">
            <a:avLst/>
          </a:prstGeom>
        </p:spPr>
        <p:txBody>
          <a:bodyPr wrap="square" lIns="0" tIns="0" rIns="0" bIns="0" rtlCol="0" anchor="t">
            <a:spAutoFit/>
          </a:bodyPr>
          <a:lstStyle/>
          <a:p>
            <a:pPr algn="l">
              <a:lnSpc>
                <a:spcPts val="6825"/>
              </a:lnSpc>
            </a:pPr>
            <a:r>
              <a:rPr lang="ja-JP" altLang="en-US" sz="4400" dirty="0">
                <a:solidFill>
                  <a:srgbClr val="3E3A3A"/>
                </a:solidFill>
                <a:latin typeface="マメロン"/>
                <a:ea typeface="マメロン"/>
              </a:rPr>
              <a:t>秋山 響輝（</a:t>
            </a:r>
            <a:r>
              <a:rPr lang="en-US" altLang="ja-JP" sz="4400" dirty="0" err="1">
                <a:solidFill>
                  <a:srgbClr val="3E3A3A"/>
                </a:solidFill>
                <a:latin typeface="マメロン"/>
                <a:ea typeface="マメロン"/>
              </a:rPr>
              <a:t>akiyama</a:t>
            </a:r>
            <a:r>
              <a:rPr lang="ja-JP" altLang="en-US" sz="4400" dirty="0">
                <a:solidFill>
                  <a:srgbClr val="3E3A3A"/>
                </a:solidFill>
                <a:latin typeface="マメロン"/>
                <a:ea typeface="マメロン"/>
              </a:rPr>
              <a:t> </a:t>
            </a:r>
            <a:r>
              <a:rPr lang="en-US" altLang="ja-JP" sz="4400" dirty="0" err="1">
                <a:solidFill>
                  <a:schemeClr val="accent4"/>
                </a:solidFill>
                <a:latin typeface="マメロン"/>
                <a:ea typeface="マメロン"/>
              </a:rPr>
              <a:t>h</a:t>
            </a:r>
            <a:r>
              <a:rPr lang="en-US" altLang="ja-JP" sz="4400" dirty="0" err="1">
                <a:solidFill>
                  <a:srgbClr val="3E3A3A"/>
                </a:solidFill>
                <a:latin typeface="マメロン"/>
                <a:ea typeface="マメロン"/>
              </a:rPr>
              <a:t>ibiki</a:t>
            </a:r>
            <a:r>
              <a:rPr lang="ja-JP" altLang="en-US" sz="4400" dirty="0">
                <a:solidFill>
                  <a:srgbClr val="3E3A3A"/>
                </a:solidFill>
                <a:latin typeface="マメロン"/>
                <a:ea typeface="マメロン"/>
              </a:rPr>
              <a:t>）</a:t>
            </a:r>
            <a:endParaRPr lang="en-US" sz="4400" dirty="0">
              <a:solidFill>
                <a:srgbClr val="3E3A3A"/>
              </a:solidFill>
              <a:latin typeface="マメロン"/>
              <a:ea typeface="マメロン"/>
            </a:endParaRPr>
          </a:p>
        </p:txBody>
      </p:sp>
      <p:sp>
        <p:nvSpPr>
          <p:cNvPr id="28" name="TextBox 28"/>
          <p:cNvSpPr txBox="1"/>
          <p:nvPr/>
        </p:nvSpPr>
        <p:spPr>
          <a:xfrm>
            <a:off x="1486008" y="5551001"/>
            <a:ext cx="8092438" cy="818173"/>
          </a:xfrm>
          <a:prstGeom prst="rect">
            <a:avLst/>
          </a:prstGeom>
        </p:spPr>
        <p:txBody>
          <a:bodyPr wrap="square" lIns="0" tIns="0" rIns="0" bIns="0" rtlCol="0" anchor="t">
            <a:spAutoFit/>
          </a:bodyPr>
          <a:lstStyle/>
          <a:p>
            <a:pPr algn="l">
              <a:lnSpc>
                <a:spcPts val="6825"/>
              </a:lnSpc>
            </a:pPr>
            <a:r>
              <a:rPr lang="ja-JP" altLang="en-US" sz="4400">
                <a:solidFill>
                  <a:srgbClr val="3E3A3A"/>
                </a:solidFill>
                <a:latin typeface="マメロン"/>
                <a:ea typeface="マメロン"/>
              </a:rPr>
              <a:t>佐藤 凱（</a:t>
            </a:r>
            <a:r>
              <a:rPr lang="en-US" altLang="ja-JP" sz="4400" err="1">
                <a:solidFill>
                  <a:srgbClr val="3E3A3A"/>
                </a:solidFill>
                <a:latin typeface="マメロン Bold"/>
                <a:ea typeface="マメロン"/>
              </a:rPr>
              <a:t>sato</a:t>
            </a:r>
            <a:r>
              <a:rPr lang="ja-JP" altLang="en-US" sz="4400" dirty="0">
                <a:solidFill>
                  <a:srgbClr val="3E3A3A"/>
                </a:solidFill>
                <a:latin typeface="マメロン Bold"/>
                <a:ea typeface="マメロン Bold"/>
              </a:rPr>
              <a:t> </a:t>
            </a:r>
            <a:r>
              <a:rPr lang="en-US" altLang="ja-JP" sz="4400" dirty="0">
                <a:solidFill>
                  <a:srgbClr val="00B0F0"/>
                </a:solidFill>
                <a:latin typeface="マメロン Bold"/>
                <a:ea typeface="マメロン"/>
              </a:rPr>
              <a:t>g</a:t>
            </a:r>
            <a:r>
              <a:rPr lang="en-US" altLang="ja-JP" sz="4400" dirty="0">
                <a:solidFill>
                  <a:srgbClr val="3E3A3A"/>
                </a:solidFill>
                <a:latin typeface="マメロン Bold"/>
                <a:ea typeface="マメロン"/>
              </a:rPr>
              <a:t>ai</a:t>
            </a:r>
            <a:r>
              <a:rPr lang="ja-JP" altLang="en-US" sz="4400">
                <a:solidFill>
                  <a:srgbClr val="3E3A3A"/>
                </a:solidFill>
                <a:latin typeface="マメロン"/>
                <a:ea typeface="マメロン"/>
              </a:rPr>
              <a:t>）</a:t>
            </a:r>
            <a:endParaRPr lang="en-US" sz="4400">
              <a:solidFill>
                <a:srgbClr val="3E3A3A"/>
              </a:solidFill>
              <a:latin typeface="マメロン"/>
              <a:ea typeface="マメロン"/>
            </a:endParaRPr>
          </a:p>
        </p:txBody>
      </p:sp>
      <p:sp>
        <p:nvSpPr>
          <p:cNvPr id="30" name="TextBox 30"/>
          <p:cNvSpPr txBox="1"/>
          <p:nvPr/>
        </p:nvSpPr>
        <p:spPr>
          <a:xfrm>
            <a:off x="509703" y="528208"/>
            <a:ext cx="5243278" cy="733919"/>
          </a:xfrm>
          <a:prstGeom prst="rect">
            <a:avLst/>
          </a:prstGeom>
        </p:spPr>
        <p:txBody>
          <a:bodyPr wrap="square" lIns="0" tIns="0" rIns="0" bIns="0" rtlCol="0" anchor="t">
            <a:spAutoFit/>
          </a:bodyPr>
          <a:lstStyle/>
          <a:p>
            <a:pPr algn="ctr">
              <a:lnSpc>
                <a:spcPts val="6019"/>
              </a:lnSpc>
            </a:pPr>
            <a:r>
              <a:rPr lang="ja-JP" altLang="en-US" sz="4299" dirty="0">
                <a:solidFill>
                  <a:srgbClr val="3E3A3A"/>
                </a:solidFill>
                <a:ea typeface="マメロン Bold"/>
              </a:rPr>
              <a:t>グループ名について</a:t>
            </a:r>
            <a:endParaRPr lang="en-US" sz="4299" dirty="0">
              <a:solidFill>
                <a:srgbClr val="3E3A3A"/>
              </a:solidFill>
              <a:ea typeface="マメロン Bold"/>
            </a:endParaRPr>
          </a:p>
        </p:txBody>
      </p:sp>
      <p:sp>
        <p:nvSpPr>
          <p:cNvPr id="31" name="テキスト ボックス 30">
            <a:extLst>
              <a:ext uri="{FF2B5EF4-FFF2-40B4-BE49-F238E27FC236}">
                <a16:creationId xmlns:a16="http://schemas.microsoft.com/office/drawing/2014/main" id="{DE3DA103-D455-A1E4-A88B-F75402E2B87A}"/>
              </a:ext>
            </a:extLst>
          </p:cNvPr>
          <p:cNvSpPr txBox="1"/>
          <p:nvPr/>
        </p:nvSpPr>
        <p:spPr>
          <a:xfrm>
            <a:off x="11813126" y="4381571"/>
            <a:ext cx="4988866" cy="1938992"/>
          </a:xfrm>
          <a:prstGeom prst="rect">
            <a:avLst/>
          </a:prstGeom>
          <a:noFill/>
        </p:spPr>
        <p:txBody>
          <a:bodyPr wrap="none" lIns="91440" tIns="45720" rIns="91440" bIns="45720" rtlCol="0" anchor="t">
            <a:spAutoFit/>
          </a:bodyPr>
          <a:lstStyle/>
          <a:p>
            <a:r>
              <a:rPr kumimoji="1" lang="en-US" altLang="ja-JP" sz="12000" dirty="0">
                <a:solidFill>
                  <a:srgbClr val="FF0000"/>
                </a:solidFill>
                <a:latin typeface="Congenial Black"/>
                <a:ea typeface="ＭＳ Ｐゴシック"/>
              </a:rPr>
              <a:t>k</a:t>
            </a:r>
            <a:r>
              <a:rPr kumimoji="1" lang="en-US" altLang="ja-JP" sz="12000" dirty="0">
                <a:solidFill>
                  <a:srgbClr val="FFC000"/>
                </a:solidFill>
                <a:latin typeface="Congenial Black"/>
                <a:ea typeface="ＭＳ Ｐゴシック"/>
              </a:rPr>
              <a:t>n</a:t>
            </a:r>
            <a:r>
              <a:rPr kumimoji="1" lang="en-US" altLang="ja-JP" sz="12000" dirty="0">
                <a:solidFill>
                  <a:srgbClr val="92D050"/>
                </a:solidFill>
                <a:latin typeface="Congenial Black"/>
                <a:ea typeface="ＭＳ Ｐゴシック"/>
              </a:rPr>
              <a:t>i</a:t>
            </a:r>
            <a:r>
              <a:rPr kumimoji="1" lang="en-US" altLang="ja-JP" sz="12000" dirty="0">
                <a:solidFill>
                  <a:srgbClr val="00B0F0"/>
                </a:solidFill>
                <a:latin typeface="Congenial Black"/>
                <a:ea typeface="ＭＳ Ｐゴシック"/>
              </a:rPr>
              <a:t>g</a:t>
            </a:r>
            <a:r>
              <a:rPr kumimoji="1" lang="en-US" altLang="ja-JP" sz="12000" dirty="0">
                <a:solidFill>
                  <a:schemeClr val="accent4"/>
                </a:solidFill>
                <a:latin typeface="Congenial Black"/>
                <a:ea typeface="ＭＳ Ｐゴシック"/>
              </a:rPr>
              <a:t>h</a:t>
            </a:r>
            <a:r>
              <a:rPr kumimoji="1" lang="en-US" altLang="ja-JP" sz="12000" dirty="0">
                <a:solidFill>
                  <a:srgbClr val="FC0CB7"/>
                </a:solidFill>
                <a:latin typeface="Congenial Black"/>
                <a:ea typeface="ＭＳ Ｐゴシック"/>
              </a:rPr>
              <a:t>t</a:t>
            </a:r>
            <a:endParaRPr kumimoji="1" lang="ja-JP" altLang="en-US" sz="12000" dirty="0">
              <a:solidFill>
                <a:srgbClr val="FC0CB7"/>
              </a:solidFill>
              <a:latin typeface="Congenial Black"/>
              <a:ea typeface="ＭＳ Ｐゴシック"/>
            </a:endParaRPr>
          </a:p>
        </p:txBody>
      </p:sp>
      <p:sp>
        <p:nvSpPr>
          <p:cNvPr id="32" name="TextBox 25">
            <a:extLst>
              <a:ext uri="{FF2B5EF4-FFF2-40B4-BE49-F238E27FC236}">
                <a16:creationId xmlns:a16="http://schemas.microsoft.com/office/drawing/2014/main" id="{BEFF6CA4-24C8-FB48-1888-1D9DE86BCA97}"/>
              </a:ext>
            </a:extLst>
          </p:cNvPr>
          <p:cNvSpPr txBox="1"/>
          <p:nvPr/>
        </p:nvSpPr>
        <p:spPr>
          <a:xfrm>
            <a:off x="1486008" y="4647959"/>
            <a:ext cx="8092438" cy="814582"/>
          </a:xfrm>
          <a:prstGeom prst="rect">
            <a:avLst/>
          </a:prstGeom>
        </p:spPr>
        <p:txBody>
          <a:bodyPr wrap="square" lIns="0" tIns="0" rIns="0" bIns="0" rtlCol="0" anchor="t">
            <a:spAutoFit/>
          </a:bodyPr>
          <a:lstStyle/>
          <a:p>
            <a:pPr algn="l">
              <a:lnSpc>
                <a:spcPts val="6825"/>
              </a:lnSpc>
            </a:pPr>
            <a:r>
              <a:rPr lang="ja-JP" altLang="en-US" sz="4400">
                <a:solidFill>
                  <a:srgbClr val="3E3A3A"/>
                </a:solidFill>
                <a:ea typeface="マメロン"/>
              </a:rPr>
              <a:t>伊藤 陽生（</a:t>
            </a:r>
            <a:r>
              <a:rPr lang="en-US" altLang="ja-JP" sz="4400" dirty="0" err="1">
                <a:solidFill>
                  <a:srgbClr val="92D050"/>
                </a:solidFill>
                <a:latin typeface="マメロン Bold"/>
                <a:ea typeface="マメロン"/>
              </a:rPr>
              <a:t>i</a:t>
            </a:r>
            <a:r>
              <a:rPr lang="en-US" altLang="ja-JP" sz="4400" dirty="0" err="1">
                <a:solidFill>
                  <a:srgbClr val="3E3A3A"/>
                </a:solidFill>
                <a:latin typeface="マメロン Bold"/>
                <a:ea typeface="マメロン"/>
              </a:rPr>
              <a:t>to</a:t>
            </a:r>
            <a:r>
              <a:rPr lang="ja-JP" altLang="en-US" sz="4400" dirty="0">
                <a:solidFill>
                  <a:srgbClr val="3E3A3A"/>
                </a:solidFill>
                <a:latin typeface="マメロン Bold"/>
                <a:ea typeface="マメロン Bold"/>
              </a:rPr>
              <a:t> </a:t>
            </a:r>
            <a:r>
              <a:rPr lang="en-US" altLang="ja-JP" sz="4400" dirty="0" err="1">
                <a:latin typeface="マメロン Bold"/>
                <a:ea typeface="マメロン"/>
              </a:rPr>
              <a:t>y</a:t>
            </a:r>
            <a:r>
              <a:rPr lang="en-US" altLang="ja-JP" sz="4400" dirty="0" err="1">
                <a:solidFill>
                  <a:srgbClr val="3E3A3A"/>
                </a:solidFill>
                <a:latin typeface="マメロン Bold"/>
                <a:ea typeface="マメロン"/>
              </a:rPr>
              <a:t>osei</a:t>
            </a:r>
            <a:r>
              <a:rPr lang="ja-JP" altLang="en-US" sz="4400">
                <a:solidFill>
                  <a:srgbClr val="3E3A3A"/>
                </a:solidFill>
                <a:ea typeface="マメロン"/>
              </a:rPr>
              <a:t>）</a:t>
            </a:r>
            <a:endParaRPr lang="en-US" sz="4400">
              <a:solidFill>
                <a:srgbClr val="3E3A3A"/>
              </a:solidFill>
              <a:ea typeface="マメロン"/>
            </a:endParaRPr>
          </a:p>
        </p:txBody>
      </p:sp>
    </p:spTree>
    <p:extLst>
      <p:ext uri="{BB962C8B-B14F-4D97-AF65-F5344CB8AC3E}">
        <p14:creationId xmlns:p14="http://schemas.microsoft.com/office/powerpoint/2010/main" val="12046818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26" grpId="0"/>
      <p:bldP spid="27" grpId="0"/>
      <p:bldP spid="28" grpId="0"/>
      <p:bldP spid="31" grpId="0"/>
      <p:bldP spid="3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57364">
            <a:off x="308005" y="4580932"/>
            <a:ext cx="22086449" cy="9107538"/>
            <a:chOff x="0" y="0"/>
            <a:chExt cx="4302903" cy="1774339"/>
          </a:xfrm>
        </p:grpSpPr>
        <p:sp>
          <p:nvSpPr>
            <p:cNvPr id="3" name="Freeform 3"/>
            <p:cNvSpPr/>
            <p:nvPr/>
          </p:nvSpPr>
          <p:spPr>
            <a:xfrm>
              <a:off x="0" y="0"/>
              <a:ext cx="4302903" cy="1774339"/>
            </a:xfrm>
            <a:custGeom>
              <a:avLst/>
              <a:gdLst/>
              <a:ahLst/>
              <a:cxnLst/>
              <a:rect l="l" t="t" r="r" b="b"/>
              <a:pathLst>
                <a:path w="4302903" h="1774339">
                  <a:moveTo>
                    <a:pt x="0" y="0"/>
                  </a:moveTo>
                  <a:lnTo>
                    <a:pt x="4302903" y="0"/>
                  </a:lnTo>
                  <a:lnTo>
                    <a:pt x="4302903" y="1774339"/>
                  </a:lnTo>
                  <a:lnTo>
                    <a:pt x="0" y="1774339"/>
                  </a:lnTo>
                  <a:close/>
                </a:path>
              </a:pathLst>
            </a:custGeom>
            <a:solidFill>
              <a:srgbClr val="FFFDE8"/>
            </a:solidFill>
          </p:spPr>
          <p:txBody>
            <a:bodyPr/>
            <a:lstStyle/>
            <a:p>
              <a:endParaRPr lang="ja-JP" altLang="en-US"/>
            </a:p>
          </p:txBody>
        </p:sp>
        <p:sp>
          <p:nvSpPr>
            <p:cNvPr id="4" name="TextBox 4"/>
            <p:cNvSpPr txBox="1"/>
            <p:nvPr/>
          </p:nvSpPr>
          <p:spPr>
            <a:xfrm>
              <a:off x="0" y="-28575"/>
              <a:ext cx="4302903" cy="1802914"/>
            </a:xfrm>
            <a:prstGeom prst="rect">
              <a:avLst/>
            </a:prstGeom>
          </p:spPr>
          <p:txBody>
            <a:bodyPr lIns="50800" tIns="50800" rIns="50800" bIns="50800" rtlCol="0" anchor="ctr"/>
            <a:lstStyle/>
            <a:p>
              <a:pPr algn="ctr">
                <a:lnSpc>
                  <a:spcPts val="1960"/>
                </a:lnSpc>
              </a:pPr>
              <a:endParaRPr/>
            </a:p>
          </p:txBody>
        </p:sp>
      </p:grpSp>
      <p:sp>
        <p:nvSpPr>
          <p:cNvPr id="14" name="Freeform 14"/>
          <p:cNvSpPr/>
          <p:nvPr/>
        </p:nvSpPr>
        <p:spPr>
          <a:xfrm>
            <a:off x="-1415454" y="661632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5" name="Freeform 15"/>
          <p:cNvSpPr/>
          <p:nvPr/>
        </p:nvSpPr>
        <p:spPr>
          <a:xfrm flipH="1">
            <a:off x="13903634" y="661632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6" name="Freeform 16"/>
          <p:cNvSpPr/>
          <p:nvPr/>
        </p:nvSpPr>
        <p:spPr>
          <a:xfrm rot="-10800000">
            <a:off x="13903634" y="-212914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7" name="Freeform 17"/>
          <p:cNvSpPr/>
          <p:nvPr/>
        </p:nvSpPr>
        <p:spPr>
          <a:xfrm rot="-10800000" flipH="1">
            <a:off x="-1415454" y="-212914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6" name="テキスト ボックス 5">
            <a:extLst>
              <a:ext uri="{FF2B5EF4-FFF2-40B4-BE49-F238E27FC236}">
                <a16:creationId xmlns:a16="http://schemas.microsoft.com/office/drawing/2014/main" id="{098A8330-174B-D088-7F66-383BC1FAEA92}"/>
              </a:ext>
            </a:extLst>
          </p:cNvPr>
          <p:cNvSpPr txBox="1"/>
          <p:nvPr/>
        </p:nvSpPr>
        <p:spPr>
          <a:xfrm>
            <a:off x="6504915" y="4358670"/>
            <a:ext cx="5278169" cy="1569660"/>
          </a:xfrm>
          <a:prstGeom prst="rect">
            <a:avLst/>
          </a:prstGeom>
          <a:noFill/>
        </p:spPr>
        <p:txBody>
          <a:bodyPr wrap="square">
            <a:spAutoFit/>
          </a:bodyPr>
          <a:lstStyle/>
          <a:p>
            <a:r>
              <a:rPr kumimoji="1" lang="ja-JP" altLang="en-US" sz="9600" dirty="0">
                <a:latin typeface="マメロン Bold" panose="020B0600070205080204" charset="-128"/>
                <a:ea typeface="マメロン Bold" panose="020B0600070205080204" charset="-128"/>
              </a:rPr>
              <a:t>板書履歴</a:t>
            </a:r>
          </a:p>
        </p:txBody>
      </p:sp>
    </p:spTree>
    <p:extLst>
      <p:ext uri="{BB962C8B-B14F-4D97-AF65-F5344CB8AC3E}">
        <p14:creationId xmlns:p14="http://schemas.microsoft.com/office/powerpoint/2010/main" val="2316673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57364">
            <a:off x="308005" y="4580932"/>
            <a:ext cx="22086449" cy="9107538"/>
            <a:chOff x="0" y="0"/>
            <a:chExt cx="4302903" cy="1774339"/>
          </a:xfrm>
        </p:grpSpPr>
        <p:sp>
          <p:nvSpPr>
            <p:cNvPr id="3" name="Freeform 3"/>
            <p:cNvSpPr/>
            <p:nvPr/>
          </p:nvSpPr>
          <p:spPr>
            <a:xfrm>
              <a:off x="0" y="0"/>
              <a:ext cx="4302903" cy="1774339"/>
            </a:xfrm>
            <a:custGeom>
              <a:avLst/>
              <a:gdLst/>
              <a:ahLst/>
              <a:cxnLst/>
              <a:rect l="l" t="t" r="r" b="b"/>
              <a:pathLst>
                <a:path w="4302903" h="1774339">
                  <a:moveTo>
                    <a:pt x="0" y="0"/>
                  </a:moveTo>
                  <a:lnTo>
                    <a:pt x="4302903" y="0"/>
                  </a:lnTo>
                  <a:lnTo>
                    <a:pt x="4302903" y="1774339"/>
                  </a:lnTo>
                  <a:lnTo>
                    <a:pt x="0" y="1774339"/>
                  </a:lnTo>
                  <a:close/>
                </a:path>
              </a:pathLst>
            </a:custGeom>
            <a:solidFill>
              <a:srgbClr val="FFFDE8"/>
            </a:solidFill>
          </p:spPr>
          <p:txBody>
            <a:bodyPr/>
            <a:lstStyle/>
            <a:p>
              <a:endParaRPr lang="ja-JP" altLang="en-US"/>
            </a:p>
          </p:txBody>
        </p:sp>
        <p:sp>
          <p:nvSpPr>
            <p:cNvPr id="4" name="TextBox 4"/>
            <p:cNvSpPr txBox="1"/>
            <p:nvPr/>
          </p:nvSpPr>
          <p:spPr>
            <a:xfrm>
              <a:off x="0" y="-28575"/>
              <a:ext cx="4302903" cy="1802914"/>
            </a:xfrm>
            <a:prstGeom prst="rect">
              <a:avLst/>
            </a:prstGeom>
          </p:spPr>
          <p:txBody>
            <a:bodyPr lIns="50800" tIns="50800" rIns="50800" bIns="50800" rtlCol="0" anchor="ctr"/>
            <a:lstStyle/>
            <a:p>
              <a:pPr algn="ctr">
                <a:lnSpc>
                  <a:spcPts val="1960"/>
                </a:lnSpc>
              </a:pPr>
              <a:endParaRPr/>
            </a:p>
          </p:txBody>
        </p:sp>
      </p:grpSp>
      <p:sp>
        <p:nvSpPr>
          <p:cNvPr id="14" name="Freeform 14"/>
          <p:cNvSpPr/>
          <p:nvPr/>
        </p:nvSpPr>
        <p:spPr>
          <a:xfrm>
            <a:off x="-1415454" y="661632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5" name="Freeform 15"/>
          <p:cNvSpPr/>
          <p:nvPr/>
        </p:nvSpPr>
        <p:spPr>
          <a:xfrm flipH="1">
            <a:off x="13903634" y="661632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6" name="Freeform 16"/>
          <p:cNvSpPr/>
          <p:nvPr/>
        </p:nvSpPr>
        <p:spPr>
          <a:xfrm rot="-10800000">
            <a:off x="13903634" y="-212914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7" name="Freeform 17"/>
          <p:cNvSpPr/>
          <p:nvPr/>
        </p:nvSpPr>
        <p:spPr>
          <a:xfrm rot="-10800000" flipH="1">
            <a:off x="-1415454" y="-212914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pic>
        <p:nvPicPr>
          <p:cNvPr id="5" name="図 4" descr="テキスト, QR コード&#10;&#10;説明は自動で生成されたものです">
            <a:extLst>
              <a:ext uri="{FF2B5EF4-FFF2-40B4-BE49-F238E27FC236}">
                <a16:creationId xmlns:a16="http://schemas.microsoft.com/office/drawing/2014/main" id="{DFA95911-DD9B-E44E-26D9-EAA74701F4BA}"/>
              </a:ext>
            </a:extLst>
          </p:cNvPr>
          <p:cNvPicPr>
            <a:picLocks noChangeAspect="1"/>
          </p:cNvPicPr>
          <p:nvPr/>
        </p:nvPicPr>
        <p:blipFill rotWithShape="1">
          <a:blip r:embed="rId4"/>
          <a:srcRect l="50673" r="-84" b="185"/>
          <a:stretch/>
        </p:blipFill>
        <p:spPr>
          <a:xfrm>
            <a:off x="308920" y="817500"/>
            <a:ext cx="8842717" cy="8667475"/>
          </a:xfrm>
          <a:prstGeom prst="rect">
            <a:avLst/>
          </a:prstGeom>
          <a:ln>
            <a:noFill/>
          </a:ln>
          <a:effectLst>
            <a:outerShdw blurRad="292100" dist="139700" dir="2700000" algn="tl" rotWithShape="0">
              <a:srgbClr val="333333">
                <a:alpha val="65000"/>
              </a:srgbClr>
            </a:outerShdw>
          </a:effectLst>
        </p:spPr>
      </p:pic>
      <p:pic>
        <p:nvPicPr>
          <p:cNvPr id="6" name="図 5">
            <a:extLst>
              <a:ext uri="{FF2B5EF4-FFF2-40B4-BE49-F238E27FC236}">
                <a16:creationId xmlns:a16="http://schemas.microsoft.com/office/drawing/2014/main" id="{FF707579-05AF-FBCF-E3A6-B0DBF9990E52}"/>
              </a:ext>
            </a:extLst>
          </p:cNvPr>
          <p:cNvPicPr>
            <a:picLocks noChangeAspect="1"/>
          </p:cNvPicPr>
          <p:nvPr/>
        </p:nvPicPr>
        <p:blipFill rotWithShape="1">
          <a:blip r:embed="rId5"/>
          <a:srcRect l="-1172" t="4182" r="-1154" b="21428"/>
          <a:stretch/>
        </p:blipFill>
        <p:spPr>
          <a:xfrm>
            <a:off x="9148357" y="278246"/>
            <a:ext cx="8848073" cy="4589591"/>
          </a:xfrm>
          <a:prstGeom prst="rect">
            <a:avLst/>
          </a:prstGeom>
          <a:ln>
            <a:noFill/>
          </a:ln>
          <a:effectLst>
            <a:outerShdw blurRad="292100" dist="139700" dir="2700000" algn="tl" rotWithShape="0">
              <a:srgbClr val="333333">
                <a:alpha val="65000"/>
              </a:srgbClr>
            </a:outerShdw>
          </a:effectLst>
        </p:spPr>
      </p:pic>
      <p:pic>
        <p:nvPicPr>
          <p:cNvPr id="7" name="図 6" descr="テキスト, 手紙&#10;&#10;説明は自動で生成されたものです">
            <a:extLst>
              <a:ext uri="{FF2B5EF4-FFF2-40B4-BE49-F238E27FC236}">
                <a16:creationId xmlns:a16="http://schemas.microsoft.com/office/drawing/2014/main" id="{77024630-13C3-E0FC-18F6-A23CD61A2344}"/>
              </a:ext>
            </a:extLst>
          </p:cNvPr>
          <p:cNvPicPr>
            <a:picLocks noChangeAspect="1"/>
          </p:cNvPicPr>
          <p:nvPr/>
        </p:nvPicPr>
        <p:blipFill>
          <a:blip r:embed="rId6"/>
          <a:stretch>
            <a:fillRect/>
          </a:stretch>
        </p:blipFill>
        <p:spPr>
          <a:xfrm>
            <a:off x="9344797" y="5147180"/>
            <a:ext cx="8649729" cy="4502854"/>
          </a:xfrm>
          <a:prstGeom prst="rect">
            <a:avLst/>
          </a:prstGeom>
          <a:ln>
            <a:noFill/>
          </a:ln>
          <a:effectLst>
            <a:outerShdw blurRad="292100" dist="139700" dir="2700000" algn="tl" rotWithShape="0">
              <a:srgbClr val="333333">
                <a:alpha val="65000"/>
              </a:srgbClr>
            </a:outerShdw>
          </a:effectLst>
        </p:spPr>
      </p:pic>
      <p:sp>
        <p:nvSpPr>
          <p:cNvPr id="8" name="矢印: 下 7">
            <a:extLst>
              <a:ext uri="{FF2B5EF4-FFF2-40B4-BE49-F238E27FC236}">
                <a16:creationId xmlns:a16="http://schemas.microsoft.com/office/drawing/2014/main" id="{71EC17DB-3F97-903D-83EF-03951E3230FA}"/>
              </a:ext>
            </a:extLst>
          </p:cNvPr>
          <p:cNvSpPr/>
          <p:nvPr/>
        </p:nvSpPr>
        <p:spPr>
          <a:xfrm rot="13440000">
            <a:off x="4256995" y="1856548"/>
            <a:ext cx="1405580" cy="1560040"/>
          </a:xfrm>
          <a:prstGeom prst="downArrow">
            <a:avLst/>
          </a:prstGeom>
          <a:solidFill>
            <a:srgbClr val="FFF475"/>
          </a:solidFill>
          <a:ln w="57150">
            <a:solidFill>
              <a:schemeClr val="tx2"/>
            </a:solidFill>
          </a:ln>
          <a:effectLst>
            <a:outerShdw blurRad="165100" dir="14940000">
              <a:srgbClr val="000000"/>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0" name="Freeform 6">
            <a:extLst>
              <a:ext uri="{FF2B5EF4-FFF2-40B4-BE49-F238E27FC236}">
                <a16:creationId xmlns:a16="http://schemas.microsoft.com/office/drawing/2014/main" id="{E173DB9B-59E6-53CC-A88C-273C1CD6F3BA}"/>
              </a:ext>
            </a:extLst>
          </p:cNvPr>
          <p:cNvSpPr/>
          <p:nvPr/>
        </p:nvSpPr>
        <p:spPr>
          <a:xfrm>
            <a:off x="8617652" y="3890162"/>
            <a:ext cx="9385020" cy="1251210"/>
          </a:xfrm>
          <a:custGeom>
            <a:avLst/>
            <a:gdLst/>
            <a:ahLst/>
            <a:cxnLst/>
            <a:rect l="l" t="t" r="r" b="b"/>
            <a:pathLst>
              <a:path w="3509511" h="598995">
                <a:moveTo>
                  <a:pt x="16268" y="0"/>
                </a:moveTo>
                <a:lnTo>
                  <a:pt x="3493243" y="0"/>
                </a:lnTo>
                <a:cubicBezTo>
                  <a:pt x="3497557" y="0"/>
                  <a:pt x="3501695" y="1714"/>
                  <a:pt x="3504746" y="4765"/>
                </a:cubicBezTo>
                <a:cubicBezTo>
                  <a:pt x="3507797" y="7816"/>
                  <a:pt x="3509511" y="11953"/>
                  <a:pt x="3509511" y="16268"/>
                </a:cubicBezTo>
                <a:lnTo>
                  <a:pt x="3509511" y="582727"/>
                </a:lnTo>
                <a:cubicBezTo>
                  <a:pt x="3509511" y="587041"/>
                  <a:pt x="3507797" y="591179"/>
                  <a:pt x="3504746" y="594230"/>
                </a:cubicBezTo>
                <a:cubicBezTo>
                  <a:pt x="3501695" y="597281"/>
                  <a:pt x="3497557" y="598995"/>
                  <a:pt x="3493243" y="598995"/>
                </a:cubicBezTo>
                <a:lnTo>
                  <a:pt x="16268" y="598995"/>
                </a:lnTo>
                <a:cubicBezTo>
                  <a:pt x="11953" y="598995"/>
                  <a:pt x="7816" y="597281"/>
                  <a:pt x="4765" y="594230"/>
                </a:cubicBezTo>
                <a:cubicBezTo>
                  <a:pt x="1714" y="591179"/>
                  <a:pt x="0" y="587041"/>
                  <a:pt x="0" y="582727"/>
                </a:cubicBezTo>
                <a:lnTo>
                  <a:pt x="0" y="16268"/>
                </a:lnTo>
                <a:cubicBezTo>
                  <a:pt x="0" y="11953"/>
                  <a:pt x="1714" y="7816"/>
                  <a:pt x="4765" y="4765"/>
                </a:cubicBezTo>
                <a:cubicBezTo>
                  <a:pt x="7816" y="1714"/>
                  <a:pt x="11953" y="0"/>
                  <a:pt x="16268" y="0"/>
                </a:cubicBezTo>
                <a:close/>
              </a:path>
            </a:pathLst>
          </a:custGeom>
          <a:solidFill>
            <a:srgbClr val="FFFFFF"/>
          </a:solidFill>
          <a:ln w="28575" cap="rnd">
            <a:solidFill>
              <a:srgbClr val="FED873"/>
            </a:solidFill>
            <a:prstDash val="solid"/>
            <a:round/>
          </a:ln>
          <a:effectLst>
            <a:outerShdw blurRad="330200" dist="38100" dir="2880000">
              <a:srgbClr val="000000">
                <a:alpha val="61000"/>
              </a:srgbClr>
            </a:outerShdw>
          </a:effectLst>
        </p:spPr>
        <p:txBody>
          <a:bodyPr/>
          <a:lstStyle/>
          <a:p>
            <a:endParaRPr lang="ja-JP" altLang="en-US"/>
          </a:p>
        </p:txBody>
      </p:sp>
      <p:sp>
        <p:nvSpPr>
          <p:cNvPr id="12" name="TextBox 14">
            <a:extLst>
              <a:ext uri="{FF2B5EF4-FFF2-40B4-BE49-F238E27FC236}">
                <a16:creationId xmlns:a16="http://schemas.microsoft.com/office/drawing/2014/main" id="{59802A89-D62F-AB03-F658-4B0654328E91}"/>
              </a:ext>
            </a:extLst>
          </p:cNvPr>
          <p:cNvSpPr txBox="1"/>
          <p:nvPr/>
        </p:nvSpPr>
        <p:spPr>
          <a:xfrm>
            <a:off x="8830211" y="4261417"/>
            <a:ext cx="8969340" cy="538609"/>
          </a:xfrm>
          <a:prstGeom prst="rect">
            <a:avLst/>
          </a:prstGeom>
        </p:spPr>
        <p:txBody>
          <a:bodyPr wrap="square" lIns="0" tIns="0" rIns="0" bIns="0" rtlCol="0" anchor="t">
            <a:spAutoFit/>
          </a:bodyPr>
          <a:lstStyle/>
          <a:p>
            <a:pPr>
              <a:lnSpc>
                <a:spcPts val="4200"/>
              </a:lnSpc>
            </a:pPr>
            <a:r>
              <a:rPr lang="ja-JP" altLang="en-US" sz="3600">
                <a:solidFill>
                  <a:srgbClr val="3E3A3A"/>
                </a:solidFill>
                <a:latin typeface="マメロン Bold"/>
                <a:ea typeface="マメロン Bold"/>
              </a:rPr>
              <a:t>・</a:t>
            </a:r>
            <a:r>
              <a:rPr lang="ja-JP" altLang="en-US" sz="3600">
                <a:solidFill>
                  <a:srgbClr val="FF0000"/>
                </a:solidFill>
                <a:latin typeface="マメロン Bold"/>
                <a:ea typeface="マメロン Bold"/>
              </a:rPr>
              <a:t>yyyy/mm/dd 板書番号</a:t>
            </a:r>
            <a:r>
              <a:rPr lang="ja-JP" altLang="en-US" sz="3600">
                <a:solidFill>
                  <a:srgbClr val="3E3A3A"/>
                </a:solidFill>
                <a:latin typeface="マメロン Bold"/>
                <a:ea typeface="マメロン Bold"/>
              </a:rPr>
              <a:t>　にて表示</a:t>
            </a:r>
            <a:endParaRPr lang="ja-JP" sz="3600">
              <a:solidFill>
                <a:srgbClr val="FF0000"/>
              </a:solidFill>
              <a:latin typeface="マメロン Bold"/>
              <a:ea typeface="マメロン Bold"/>
              <a:cs typeface="Calibri"/>
            </a:endParaRPr>
          </a:p>
        </p:txBody>
      </p:sp>
    </p:spTree>
    <p:extLst>
      <p:ext uri="{BB962C8B-B14F-4D97-AF65-F5344CB8AC3E}">
        <p14:creationId xmlns:p14="http://schemas.microsoft.com/office/powerpoint/2010/main" val="261348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ja-JP" altLang="en-US"/>
          </a:p>
        </p:txBody>
      </p:sp>
      <p:grpSp>
        <p:nvGrpSpPr>
          <p:cNvPr id="3" name="Group 3"/>
          <p:cNvGrpSpPr/>
          <p:nvPr/>
        </p:nvGrpSpPr>
        <p:grpSpPr>
          <a:xfrm>
            <a:off x="-708414" y="2651583"/>
            <a:ext cx="19704828" cy="4983834"/>
            <a:chOff x="0" y="0"/>
            <a:chExt cx="5189749" cy="1312615"/>
          </a:xfrm>
        </p:grpSpPr>
        <p:sp>
          <p:nvSpPr>
            <p:cNvPr id="4" name="Freeform 4"/>
            <p:cNvSpPr/>
            <p:nvPr/>
          </p:nvSpPr>
          <p:spPr>
            <a:xfrm>
              <a:off x="0" y="0"/>
              <a:ext cx="5189749" cy="1312615"/>
            </a:xfrm>
            <a:custGeom>
              <a:avLst/>
              <a:gdLst/>
              <a:ahLst/>
              <a:cxnLst/>
              <a:rect l="l" t="t" r="r" b="b"/>
              <a:pathLst>
                <a:path w="5189749" h="1312615">
                  <a:moveTo>
                    <a:pt x="0" y="0"/>
                  </a:moveTo>
                  <a:lnTo>
                    <a:pt x="5189749" y="0"/>
                  </a:lnTo>
                  <a:lnTo>
                    <a:pt x="5189749" y="1312615"/>
                  </a:lnTo>
                  <a:lnTo>
                    <a:pt x="0" y="1312615"/>
                  </a:lnTo>
                  <a:close/>
                </a:path>
              </a:pathLst>
            </a:custGeom>
            <a:solidFill>
              <a:srgbClr val="FFF13F">
                <a:alpha val="80000"/>
              </a:srgbClr>
            </a:solidFill>
          </p:spPr>
          <p:txBody>
            <a:bodyPr/>
            <a:lstStyle/>
            <a:p>
              <a:endParaRPr lang="ja-JP" altLang="en-US"/>
            </a:p>
          </p:txBody>
        </p:sp>
        <p:sp>
          <p:nvSpPr>
            <p:cNvPr id="5" name="TextBox 5"/>
            <p:cNvSpPr txBox="1"/>
            <p:nvPr/>
          </p:nvSpPr>
          <p:spPr>
            <a:xfrm>
              <a:off x="0" y="-47625"/>
              <a:ext cx="5189749" cy="1360240"/>
            </a:xfrm>
            <a:prstGeom prst="rect">
              <a:avLst/>
            </a:prstGeom>
          </p:spPr>
          <p:txBody>
            <a:bodyPr lIns="50800" tIns="50800" rIns="50800" bIns="50800" rtlCol="0" anchor="ctr"/>
            <a:lstStyle/>
            <a:p>
              <a:pPr algn="ctr">
                <a:lnSpc>
                  <a:spcPts val="2100"/>
                </a:lnSpc>
              </a:pPr>
              <a:endParaRPr/>
            </a:p>
          </p:txBody>
        </p:sp>
      </p:grpSp>
      <p:sp>
        <p:nvSpPr>
          <p:cNvPr id="7" name="TextBox 7"/>
          <p:cNvSpPr txBox="1"/>
          <p:nvPr/>
        </p:nvSpPr>
        <p:spPr>
          <a:xfrm>
            <a:off x="2748299" y="5506756"/>
            <a:ext cx="12791402" cy="712439"/>
          </a:xfrm>
          <a:prstGeom prst="rect">
            <a:avLst/>
          </a:prstGeom>
        </p:spPr>
        <p:txBody>
          <a:bodyPr lIns="0" tIns="0" rIns="0" bIns="0" rtlCol="0" anchor="t">
            <a:spAutoFit/>
          </a:bodyPr>
          <a:lstStyle/>
          <a:p>
            <a:pPr algn="ctr">
              <a:lnSpc>
                <a:spcPts val="5715"/>
              </a:lnSpc>
            </a:pPr>
            <a:r>
              <a:rPr lang="ja-JP" altLang="en-US" sz="4500" spc="382" dirty="0">
                <a:solidFill>
                  <a:srgbClr val="3E3A3A"/>
                </a:solidFill>
                <a:ea typeface="マメロン Bold"/>
              </a:rPr>
              <a:t>所感</a:t>
            </a:r>
            <a:endParaRPr lang="en-US" sz="4500" spc="382" dirty="0">
              <a:solidFill>
                <a:srgbClr val="3E3A3A"/>
              </a:solidFill>
              <a:ea typeface="マメロン Bold"/>
            </a:endParaRPr>
          </a:p>
        </p:txBody>
      </p:sp>
      <p:grpSp>
        <p:nvGrpSpPr>
          <p:cNvPr id="8" name="Group 8"/>
          <p:cNvGrpSpPr/>
          <p:nvPr/>
        </p:nvGrpSpPr>
        <p:grpSpPr>
          <a:xfrm>
            <a:off x="8191623" y="1699206"/>
            <a:ext cx="1904755" cy="190475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3A3A"/>
            </a:solidFill>
          </p:spPr>
          <p:txBody>
            <a:bodyPr/>
            <a:lstStyle/>
            <a:p>
              <a:endParaRPr lang="ja-JP" alt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100"/>
                </a:lnSpc>
              </a:pPr>
              <a:endParaRPr/>
            </a:p>
          </p:txBody>
        </p:sp>
      </p:grpSp>
      <p:sp>
        <p:nvSpPr>
          <p:cNvPr id="12" name="TextBox 12"/>
          <p:cNvSpPr txBox="1"/>
          <p:nvPr/>
        </p:nvSpPr>
        <p:spPr>
          <a:xfrm>
            <a:off x="8316361" y="1753811"/>
            <a:ext cx="1655278" cy="1376443"/>
          </a:xfrm>
          <a:prstGeom prst="rect">
            <a:avLst/>
          </a:prstGeom>
        </p:spPr>
        <p:txBody>
          <a:bodyPr lIns="0" tIns="0" rIns="0" bIns="0" rtlCol="0" anchor="t">
            <a:spAutoFit/>
          </a:bodyPr>
          <a:lstStyle/>
          <a:p>
            <a:pPr algn="ctr">
              <a:lnSpc>
                <a:spcPts val="8825"/>
              </a:lnSpc>
            </a:pPr>
            <a:r>
              <a:rPr lang="en-US" sz="6304">
                <a:solidFill>
                  <a:srgbClr val="FFFFFF"/>
                </a:solidFill>
                <a:latin typeface="マメロン Bold"/>
              </a:rPr>
              <a:t>04</a:t>
            </a:r>
          </a:p>
        </p:txBody>
      </p:sp>
      <p:sp>
        <p:nvSpPr>
          <p:cNvPr id="13" name="TextBox 6">
            <a:extLst>
              <a:ext uri="{FF2B5EF4-FFF2-40B4-BE49-F238E27FC236}">
                <a16:creationId xmlns:a16="http://schemas.microsoft.com/office/drawing/2014/main" id="{BE2D9DB4-8E5A-3CCF-D6C6-DBE2567C99B6}"/>
              </a:ext>
            </a:extLst>
          </p:cNvPr>
          <p:cNvSpPr txBox="1"/>
          <p:nvPr/>
        </p:nvSpPr>
        <p:spPr>
          <a:xfrm>
            <a:off x="4144489" y="4220174"/>
            <a:ext cx="9999022" cy="1338764"/>
          </a:xfrm>
          <a:prstGeom prst="rect">
            <a:avLst/>
          </a:prstGeom>
        </p:spPr>
        <p:txBody>
          <a:bodyPr lIns="0" tIns="0" rIns="0" bIns="0" rtlCol="0" anchor="t">
            <a:spAutoFit/>
          </a:bodyPr>
          <a:lstStyle/>
          <a:p>
            <a:pPr algn="ctr">
              <a:lnSpc>
                <a:spcPts val="10794"/>
              </a:lnSpc>
            </a:pPr>
            <a:r>
              <a:rPr lang="en-US" altLang="ja-JP" sz="8499" spc="722" dirty="0">
                <a:solidFill>
                  <a:srgbClr val="FFFFFF"/>
                </a:solidFill>
                <a:latin typeface="M Plus Rounded Black Bold"/>
              </a:rPr>
              <a:t>IMPRESSIONS</a:t>
            </a:r>
            <a:endParaRPr lang="en-US" sz="8499" spc="722" dirty="0">
              <a:solidFill>
                <a:srgbClr val="FFFFFF"/>
              </a:solidFill>
              <a:latin typeface="M Plus Rounded Black Bold"/>
            </a:endParaRPr>
          </a:p>
        </p:txBody>
      </p:sp>
      <p:sp>
        <p:nvSpPr>
          <p:cNvPr id="14" name="Freeform 11">
            <a:extLst>
              <a:ext uri="{FF2B5EF4-FFF2-40B4-BE49-F238E27FC236}">
                <a16:creationId xmlns:a16="http://schemas.microsoft.com/office/drawing/2014/main" id="{AC268B11-97BE-B32E-CA30-33786B134161}"/>
              </a:ext>
            </a:extLst>
          </p:cNvPr>
          <p:cNvSpPr/>
          <p:nvPr/>
        </p:nvSpPr>
        <p:spPr>
          <a:xfrm>
            <a:off x="12380281" y="4824788"/>
            <a:ext cx="4060246" cy="4918800"/>
          </a:xfrm>
          <a:custGeom>
            <a:avLst/>
            <a:gdLst/>
            <a:ahLst/>
            <a:cxnLst/>
            <a:rect l="l" t="t" r="r" b="b"/>
            <a:pathLst>
              <a:path w="4060246" h="4918800">
                <a:moveTo>
                  <a:pt x="0" y="0"/>
                </a:moveTo>
                <a:lnTo>
                  <a:pt x="4060245" y="0"/>
                </a:lnTo>
                <a:lnTo>
                  <a:pt x="4060245" y="4918800"/>
                </a:lnTo>
                <a:lnTo>
                  <a:pt x="0" y="4918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ja-JP" altLang="en-US"/>
          </a:p>
        </p:txBody>
      </p:sp>
    </p:spTree>
    <p:extLst>
      <p:ext uri="{BB962C8B-B14F-4D97-AF65-F5344CB8AC3E}">
        <p14:creationId xmlns:p14="http://schemas.microsoft.com/office/powerpoint/2010/main" val="19048394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CF0"/>
        </a:solidFill>
        <a:effectLst/>
      </p:bgPr>
    </p:bg>
    <p:spTree>
      <p:nvGrpSpPr>
        <p:cNvPr id="1" name=""/>
        <p:cNvGrpSpPr/>
        <p:nvPr/>
      </p:nvGrpSpPr>
      <p:grpSpPr>
        <a:xfrm>
          <a:off x="0" y="0"/>
          <a:ext cx="0" cy="0"/>
          <a:chOff x="0" y="0"/>
          <a:chExt cx="0" cy="0"/>
        </a:xfrm>
      </p:grpSpPr>
      <p:sp>
        <p:nvSpPr>
          <p:cNvPr id="33" name="Freeform 33"/>
          <p:cNvSpPr/>
          <p:nvPr/>
        </p:nvSpPr>
        <p:spPr>
          <a:xfrm>
            <a:off x="-1415454" y="661632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34" name="Freeform 34"/>
          <p:cNvSpPr/>
          <p:nvPr/>
        </p:nvSpPr>
        <p:spPr>
          <a:xfrm flipH="1">
            <a:off x="13903634" y="661632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grpSp>
        <p:nvGrpSpPr>
          <p:cNvPr id="8" name="Group 8"/>
          <p:cNvGrpSpPr/>
          <p:nvPr/>
        </p:nvGrpSpPr>
        <p:grpSpPr>
          <a:xfrm>
            <a:off x="573229" y="627362"/>
            <a:ext cx="5116227" cy="993176"/>
            <a:chOff x="0" y="0"/>
            <a:chExt cx="1347484" cy="261577"/>
          </a:xfrm>
        </p:grpSpPr>
        <p:sp>
          <p:nvSpPr>
            <p:cNvPr id="9" name="Freeform 9"/>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10" name="TextBox 10"/>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700322" y="511810"/>
            <a:ext cx="4862042" cy="732188"/>
          </a:xfrm>
          <a:prstGeom prst="rect">
            <a:avLst/>
          </a:prstGeom>
        </p:spPr>
        <p:txBody>
          <a:bodyPr lIns="0" tIns="0" rIns="0" bIns="0" rtlCol="0" anchor="t">
            <a:spAutoFit/>
          </a:bodyPr>
          <a:lstStyle/>
          <a:p>
            <a:pPr algn="ctr">
              <a:lnSpc>
                <a:spcPts val="6019"/>
              </a:lnSpc>
            </a:pPr>
            <a:r>
              <a:rPr lang="ja-JP" altLang="en-US" sz="4250">
                <a:solidFill>
                  <a:srgbClr val="3E3A3A"/>
                </a:solidFill>
                <a:ea typeface="マメロン Bold"/>
              </a:rPr>
              <a:t>個人の成果（１）</a:t>
            </a:r>
            <a:endParaRPr lang="en-US" sz="4250">
              <a:solidFill>
                <a:srgbClr val="3E3A3A"/>
              </a:solidFill>
              <a:ea typeface="マメロン Bold"/>
              <a:cs typeface="Calibri"/>
            </a:endParaRPr>
          </a:p>
        </p:txBody>
      </p:sp>
      <p:sp>
        <p:nvSpPr>
          <p:cNvPr id="35" name="Freeform 35"/>
          <p:cNvSpPr/>
          <p:nvPr/>
        </p:nvSpPr>
        <p:spPr>
          <a:xfrm rot="-10800000">
            <a:off x="13903634" y="-212914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grpSp>
        <p:nvGrpSpPr>
          <p:cNvPr id="2" name="グループ化 1">
            <a:extLst>
              <a:ext uri="{FF2B5EF4-FFF2-40B4-BE49-F238E27FC236}">
                <a16:creationId xmlns:a16="http://schemas.microsoft.com/office/drawing/2014/main" id="{41479715-DFCC-FA02-D91E-4B71EC7186E6}"/>
              </a:ext>
            </a:extLst>
          </p:cNvPr>
          <p:cNvGrpSpPr/>
          <p:nvPr/>
        </p:nvGrpSpPr>
        <p:grpSpPr>
          <a:xfrm>
            <a:off x="1492062" y="1835798"/>
            <a:ext cx="13322126" cy="3313775"/>
            <a:chOff x="1492062" y="1835798"/>
            <a:chExt cx="13322126" cy="3313775"/>
          </a:xfrm>
        </p:grpSpPr>
        <p:sp>
          <p:nvSpPr>
            <p:cNvPr id="13" name="TextBox 13"/>
            <p:cNvSpPr txBox="1"/>
            <p:nvPr/>
          </p:nvSpPr>
          <p:spPr>
            <a:xfrm>
              <a:off x="1492062" y="4550626"/>
              <a:ext cx="3495192" cy="598947"/>
            </a:xfrm>
            <a:prstGeom prst="rect">
              <a:avLst/>
            </a:prstGeom>
          </p:spPr>
          <p:txBody>
            <a:bodyPr lIns="0" tIns="0" rIns="0" bIns="0" rtlCol="0" anchor="t">
              <a:spAutoFit/>
            </a:bodyPr>
            <a:lstStyle/>
            <a:p>
              <a:pPr algn="ctr">
                <a:lnSpc>
                  <a:spcPts val="4900"/>
                </a:lnSpc>
                <a:spcBef>
                  <a:spcPct val="0"/>
                </a:spcBef>
              </a:pPr>
              <a:r>
                <a:rPr lang="ja-JP" altLang="en-US" sz="3500">
                  <a:solidFill>
                    <a:srgbClr val="3E3A3A"/>
                  </a:solidFill>
                  <a:ea typeface="マメロン Bold"/>
                  <a:cs typeface="Calibri"/>
                </a:rPr>
                <a:t>秋山</a:t>
              </a:r>
              <a:endParaRPr lang="en-US" sz="3500" dirty="0">
                <a:solidFill>
                  <a:srgbClr val="3E3A3A"/>
                </a:solidFill>
                <a:ea typeface="マメロン Bold"/>
                <a:cs typeface="Calibri"/>
              </a:endParaRPr>
            </a:p>
          </p:txBody>
        </p:sp>
        <p:sp>
          <p:nvSpPr>
            <p:cNvPr id="45" name="Freeform 6">
              <a:extLst>
                <a:ext uri="{FF2B5EF4-FFF2-40B4-BE49-F238E27FC236}">
                  <a16:creationId xmlns:a16="http://schemas.microsoft.com/office/drawing/2014/main" id="{C1220764-18E7-CD8C-1B91-202486FAFCD3}"/>
                </a:ext>
              </a:extLst>
            </p:cNvPr>
            <p:cNvSpPr/>
            <p:nvPr/>
          </p:nvSpPr>
          <p:spPr>
            <a:xfrm>
              <a:off x="5265882" y="2321295"/>
              <a:ext cx="9548306" cy="1777353"/>
            </a:xfrm>
            <a:custGeom>
              <a:avLst/>
              <a:gdLst/>
              <a:ahLst/>
              <a:cxnLst/>
              <a:rect l="l" t="t" r="r" b="b"/>
              <a:pathLst>
                <a:path w="3509511" h="598995">
                  <a:moveTo>
                    <a:pt x="16268" y="0"/>
                  </a:moveTo>
                  <a:lnTo>
                    <a:pt x="3493243" y="0"/>
                  </a:lnTo>
                  <a:cubicBezTo>
                    <a:pt x="3497557" y="0"/>
                    <a:pt x="3501695" y="1714"/>
                    <a:pt x="3504746" y="4765"/>
                  </a:cubicBezTo>
                  <a:cubicBezTo>
                    <a:pt x="3507797" y="7816"/>
                    <a:pt x="3509511" y="11953"/>
                    <a:pt x="3509511" y="16268"/>
                  </a:cubicBezTo>
                  <a:lnTo>
                    <a:pt x="3509511" y="582727"/>
                  </a:lnTo>
                  <a:cubicBezTo>
                    <a:pt x="3509511" y="587041"/>
                    <a:pt x="3507797" y="591179"/>
                    <a:pt x="3504746" y="594230"/>
                  </a:cubicBezTo>
                  <a:cubicBezTo>
                    <a:pt x="3501695" y="597281"/>
                    <a:pt x="3497557" y="598995"/>
                    <a:pt x="3493243" y="598995"/>
                  </a:cubicBezTo>
                  <a:lnTo>
                    <a:pt x="16268" y="598995"/>
                  </a:lnTo>
                  <a:cubicBezTo>
                    <a:pt x="11953" y="598995"/>
                    <a:pt x="7816" y="597281"/>
                    <a:pt x="4765" y="594230"/>
                  </a:cubicBezTo>
                  <a:cubicBezTo>
                    <a:pt x="1714" y="591179"/>
                    <a:pt x="0" y="587041"/>
                    <a:pt x="0" y="582727"/>
                  </a:cubicBezTo>
                  <a:lnTo>
                    <a:pt x="0" y="16268"/>
                  </a:lnTo>
                  <a:cubicBezTo>
                    <a:pt x="0" y="11953"/>
                    <a:pt x="1714" y="7816"/>
                    <a:pt x="4765" y="4765"/>
                  </a:cubicBezTo>
                  <a:cubicBezTo>
                    <a:pt x="7816" y="1714"/>
                    <a:pt x="11953" y="0"/>
                    <a:pt x="16268" y="0"/>
                  </a:cubicBezTo>
                  <a:close/>
                </a:path>
              </a:pathLst>
            </a:custGeom>
            <a:solidFill>
              <a:srgbClr val="FFFFFF"/>
            </a:solidFill>
            <a:ln w="28575" cap="rnd">
              <a:solidFill>
                <a:srgbClr val="FED873"/>
              </a:solidFill>
              <a:prstDash val="solid"/>
              <a:round/>
            </a:ln>
          </p:spPr>
          <p:txBody>
            <a:bodyPr/>
            <a:lstStyle/>
            <a:p>
              <a:endParaRPr lang="ja-JP" altLang="en-US"/>
            </a:p>
          </p:txBody>
        </p:sp>
        <p:sp>
          <p:nvSpPr>
            <p:cNvPr id="17" name="TextBox 14">
              <a:extLst>
                <a:ext uri="{FF2B5EF4-FFF2-40B4-BE49-F238E27FC236}">
                  <a16:creationId xmlns:a16="http://schemas.microsoft.com/office/drawing/2014/main" id="{DC5E9F8F-BB09-D487-42C7-8727DF4C98DC}"/>
                </a:ext>
              </a:extLst>
            </p:cNvPr>
            <p:cNvSpPr txBox="1"/>
            <p:nvPr/>
          </p:nvSpPr>
          <p:spPr>
            <a:xfrm>
              <a:off x="5551013" y="2658961"/>
              <a:ext cx="8969340" cy="1077218"/>
            </a:xfrm>
            <a:prstGeom prst="rect">
              <a:avLst/>
            </a:prstGeom>
          </p:spPr>
          <p:txBody>
            <a:bodyPr wrap="square" lIns="0" tIns="0" rIns="0" bIns="0" rtlCol="0" anchor="t">
              <a:spAutoFit/>
            </a:bodyPr>
            <a:lstStyle/>
            <a:p>
              <a:pPr>
                <a:lnSpc>
                  <a:spcPts val="4200"/>
                </a:lnSpc>
              </a:pPr>
              <a:r>
                <a:rPr lang="ja-JP" altLang="en-US" sz="3600" dirty="0">
                  <a:solidFill>
                    <a:srgbClr val="3E3A3A"/>
                  </a:solidFill>
                  <a:latin typeface="マメロン Bold"/>
                  <a:ea typeface="マメロン Bold"/>
                </a:rPr>
                <a:t>・チームで前に進んでいく </a:t>
              </a:r>
            </a:p>
            <a:p>
              <a:pPr>
                <a:lnSpc>
                  <a:spcPts val="4200"/>
                </a:lnSpc>
              </a:pPr>
              <a:r>
                <a:rPr lang="ja-JP" altLang="en-US" sz="3600" dirty="0">
                  <a:solidFill>
                    <a:srgbClr val="3E3A3A"/>
                  </a:solidFill>
                  <a:latin typeface="マメロン Bold"/>
                  <a:ea typeface="マメロン Bold"/>
                </a:rPr>
                <a:t>・</a:t>
              </a:r>
              <a:r>
                <a:rPr lang="ja-JP" sz="3600" dirty="0">
                  <a:solidFill>
                    <a:srgbClr val="3E3A3A"/>
                  </a:solidFill>
                  <a:latin typeface="マメロン Bold"/>
                  <a:ea typeface="マメロン Bold"/>
                  <a:cs typeface="+mn-lt"/>
                </a:rPr>
                <a:t>初学者だ</a:t>
              </a:r>
              <a:r>
                <a:rPr lang="ja-JP" altLang="en-US" sz="3600" dirty="0">
                  <a:solidFill>
                    <a:srgbClr val="3E3A3A"/>
                  </a:solidFill>
                  <a:latin typeface="マメロン Bold"/>
                  <a:ea typeface="マメロン Bold"/>
                  <a:cs typeface="+mn-lt"/>
                </a:rPr>
                <a:t>っ</a:t>
              </a:r>
              <a:r>
                <a:rPr lang="ja-JP" sz="3600" dirty="0">
                  <a:solidFill>
                    <a:srgbClr val="3E3A3A"/>
                  </a:solidFill>
                  <a:latin typeface="マメロン Bold"/>
                  <a:ea typeface="マメロン Bold"/>
                  <a:cs typeface="+mn-lt"/>
                </a:rPr>
                <a:t>たが、</a:t>
              </a:r>
              <a:r>
                <a:rPr lang="ja-JP" sz="3600" dirty="0">
                  <a:solidFill>
                    <a:srgbClr val="FF0000"/>
                  </a:solidFill>
                  <a:latin typeface="マメロン Bold"/>
                  <a:ea typeface="マメロン Bold"/>
                  <a:cs typeface="+mn-lt"/>
                </a:rPr>
                <a:t>javascriptは私の忠犬</a:t>
              </a:r>
              <a:endParaRPr lang="ja-JP" altLang="en-US" sz="3600" dirty="0">
                <a:solidFill>
                  <a:srgbClr val="FF0000"/>
                </a:solidFill>
                <a:latin typeface="マメロン Bold"/>
                <a:ea typeface="マメロン Bold"/>
                <a:cs typeface="+mn-lt"/>
              </a:endParaRPr>
            </a:p>
          </p:txBody>
        </p:sp>
        <p:pic>
          <p:nvPicPr>
            <p:cNvPr id="23" name="図 22" descr="ロゴ が含まれている画像&#10;&#10;説明は自動で生成されたものです">
              <a:extLst>
                <a:ext uri="{FF2B5EF4-FFF2-40B4-BE49-F238E27FC236}">
                  <a16:creationId xmlns:a16="http://schemas.microsoft.com/office/drawing/2014/main" id="{E8C5909E-4FCB-D4B2-6DA0-8B010EF60F80}"/>
                </a:ext>
              </a:extLst>
            </p:cNvPr>
            <p:cNvPicPr>
              <a:picLocks noChangeAspect="1"/>
            </p:cNvPicPr>
            <p:nvPr/>
          </p:nvPicPr>
          <p:blipFill>
            <a:blip r:embed="rId4"/>
            <a:stretch>
              <a:fillRect/>
            </a:stretch>
          </p:blipFill>
          <p:spPr>
            <a:xfrm>
              <a:off x="1946009" y="1835798"/>
              <a:ext cx="2677407" cy="2765864"/>
            </a:xfrm>
            <a:prstGeom prst="ellipse">
              <a:avLst/>
            </a:prstGeom>
          </p:spPr>
        </p:pic>
      </p:grpSp>
      <p:grpSp>
        <p:nvGrpSpPr>
          <p:cNvPr id="4" name="グループ化 3">
            <a:extLst>
              <a:ext uri="{FF2B5EF4-FFF2-40B4-BE49-F238E27FC236}">
                <a16:creationId xmlns:a16="http://schemas.microsoft.com/office/drawing/2014/main" id="{D3998BA4-1A2F-092F-0BED-B24A837F279C}"/>
              </a:ext>
            </a:extLst>
          </p:cNvPr>
          <p:cNvGrpSpPr/>
          <p:nvPr/>
        </p:nvGrpSpPr>
        <p:grpSpPr>
          <a:xfrm>
            <a:off x="1543618" y="6624766"/>
            <a:ext cx="13320266" cy="3184406"/>
            <a:chOff x="1543618" y="6624766"/>
            <a:chExt cx="13320266" cy="3184406"/>
          </a:xfrm>
        </p:grpSpPr>
        <p:sp>
          <p:nvSpPr>
            <p:cNvPr id="14" name="TextBox 14"/>
            <p:cNvSpPr txBox="1"/>
            <p:nvPr/>
          </p:nvSpPr>
          <p:spPr>
            <a:xfrm>
              <a:off x="1543618" y="9210225"/>
              <a:ext cx="3495192" cy="598947"/>
            </a:xfrm>
            <a:prstGeom prst="rect">
              <a:avLst/>
            </a:prstGeom>
          </p:spPr>
          <p:txBody>
            <a:bodyPr lIns="0" tIns="0" rIns="0" bIns="0" rtlCol="0" anchor="t">
              <a:spAutoFit/>
            </a:bodyPr>
            <a:lstStyle/>
            <a:p>
              <a:pPr algn="ctr">
                <a:lnSpc>
                  <a:spcPts val="4900"/>
                </a:lnSpc>
                <a:spcBef>
                  <a:spcPct val="0"/>
                </a:spcBef>
              </a:pPr>
              <a:r>
                <a:rPr lang="ja-JP" altLang="en-US" sz="3500">
                  <a:solidFill>
                    <a:srgbClr val="3E3A3A"/>
                  </a:solidFill>
                  <a:ea typeface="マメロン Bold"/>
                  <a:cs typeface="Calibri"/>
                </a:rPr>
                <a:t>齋田</a:t>
              </a:r>
              <a:endParaRPr lang="en-US" sz="3500" dirty="0">
                <a:solidFill>
                  <a:srgbClr val="3E3A3A"/>
                </a:solidFill>
                <a:ea typeface="マメロン Bold"/>
                <a:cs typeface="Calibri"/>
              </a:endParaRPr>
            </a:p>
          </p:txBody>
        </p:sp>
        <p:sp>
          <p:nvSpPr>
            <p:cNvPr id="41" name="Freeform 6">
              <a:extLst>
                <a:ext uri="{FF2B5EF4-FFF2-40B4-BE49-F238E27FC236}">
                  <a16:creationId xmlns:a16="http://schemas.microsoft.com/office/drawing/2014/main" id="{FE2FBFFC-87FA-CC93-1108-DB020B0C0E73}"/>
                </a:ext>
              </a:extLst>
            </p:cNvPr>
            <p:cNvSpPr/>
            <p:nvPr/>
          </p:nvSpPr>
          <p:spPr>
            <a:xfrm>
              <a:off x="5315578" y="7307426"/>
              <a:ext cx="9548306" cy="1777353"/>
            </a:xfrm>
            <a:custGeom>
              <a:avLst/>
              <a:gdLst/>
              <a:ahLst/>
              <a:cxnLst/>
              <a:rect l="l" t="t" r="r" b="b"/>
              <a:pathLst>
                <a:path w="3509511" h="598995">
                  <a:moveTo>
                    <a:pt x="16268" y="0"/>
                  </a:moveTo>
                  <a:lnTo>
                    <a:pt x="3493243" y="0"/>
                  </a:lnTo>
                  <a:cubicBezTo>
                    <a:pt x="3497557" y="0"/>
                    <a:pt x="3501695" y="1714"/>
                    <a:pt x="3504746" y="4765"/>
                  </a:cubicBezTo>
                  <a:cubicBezTo>
                    <a:pt x="3507797" y="7816"/>
                    <a:pt x="3509511" y="11953"/>
                    <a:pt x="3509511" y="16268"/>
                  </a:cubicBezTo>
                  <a:lnTo>
                    <a:pt x="3509511" y="582727"/>
                  </a:lnTo>
                  <a:cubicBezTo>
                    <a:pt x="3509511" y="587041"/>
                    <a:pt x="3507797" y="591179"/>
                    <a:pt x="3504746" y="594230"/>
                  </a:cubicBezTo>
                  <a:cubicBezTo>
                    <a:pt x="3501695" y="597281"/>
                    <a:pt x="3497557" y="598995"/>
                    <a:pt x="3493243" y="598995"/>
                  </a:cubicBezTo>
                  <a:lnTo>
                    <a:pt x="16268" y="598995"/>
                  </a:lnTo>
                  <a:cubicBezTo>
                    <a:pt x="11953" y="598995"/>
                    <a:pt x="7816" y="597281"/>
                    <a:pt x="4765" y="594230"/>
                  </a:cubicBezTo>
                  <a:cubicBezTo>
                    <a:pt x="1714" y="591179"/>
                    <a:pt x="0" y="587041"/>
                    <a:pt x="0" y="582727"/>
                  </a:cubicBezTo>
                  <a:lnTo>
                    <a:pt x="0" y="16268"/>
                  </a:lnTo>
                  <a:cubicBezTo>
                    <a:pt x="0" y="11953"/>
                    <a:pt x="1714" y="7816"/>
                    <a:pt x="4765" y="4765"/>
                  </a:cubicBezTo>
                  <a:cubicBezTo>
                    <a:pt x="7816" y="1714"/>
                    <a:pt x="11953" y="0"/>
                    <a:pt x="16268" y="0"/>
                  </a:cubicBezTo>
                  <a:close/>
                </a:path>
              </a:pathLst>
            </a:custGeom>
            <a:solidFill>
              <a:srgbClr val="FFFFFF"/>
            </a:solidFill>
            <a:ln w="28575" cap="rnd">
              <a:solidFill>
                <a:srgbClr val="FED873"/>
              </a:solidFill>
              <a:prstDash val="solid"/>
              <a:round/>
            </a:ln>
          </p:spPr>
          <p:txBody>
            <a:bodyPr/>
            <a:lstStyle/>
            <a:p>
              <a:endParaRPr lang="ja-JP" altLang="en-US"/>
            </a:p>
          </p:txBody>
        </p:sp>
        <p:sp>
          <p:nvSpPr>
            <p:cNvPr id="16" name="TextBox 14">
              <a:extLst>
                <a:ext uri="{FF2B5EF4-FFF2-40B4-BE49-F238E27FC236}">
                  <a16:creationId xmlns:a16="http://schemas.microsoft.com/office/drawing/2014/main" id="{F11C7E7E-7378-2705-3654-E3B660771216}"/>
                </a:ext>
              </a:extLst>
            </p:cNvPr>
            <p:cNvSpPr txBox="1"/>
            <p:nvPr/>
          </p:nvSpPr>
          <p:spPr>
            <a:xfrm>
              <a:off x="5551013" y="7657165"/>
              <a:ext cx="8969339" cy="1077218"/>
            </a:xfrm>
            <a:prstGeom prst="rect">
              <a:avLst/>
            </a:prstGeom>
          </p:spPr>
          <p:txBody>
            <a:bodyPr wrap="square" lIns="0" tIns="0" rIns="0" bIns="0" rtlCol="0" anchor="t">
              <a:spAutoFit/>
            </a:bodyPr>
            <a:lstStyle/>
            <a:p>
              <a:pPr>
                <a:lnSpc>
                  <a:spcPts val="4200"/>
                </a:lnSpc>
              </a:pPr>
              <a:r>
                <a:rPr lang="ja-JP" altLang="en-US" sz="3600">
                  <a:solidFill>
                    <a:srgbClr val="3E3A3A"/>
                  </a:solidFill>
                  <a:latin typeface="マメロン Bold"/>
                  <a:ea typeface="マメロン Bold"/>
                </a:rPr>
                <a:t>・</a:t>
              </a:r>
              <a:r>
                <a:rPr lang="ja-JP" altLang="en-US" sz="3600">
                  <a:solidFill>
                    <a:srgbClr val="FF0000"/>
                  </a:solidFill>
                  <a:latin typeface="マメロン Bold"/>
                  <a:ea typeface="マメロン Bold"/>
                </a:rPr>
                <a:t>「なんとか役に立ちたい」</a:t>
              </a:r>
              <a:r>
                <a:rPr lang="ja-JP" altLang="en-US" sz="3600">
                  <a:solidFill>
                    <a:srgbClr val="3E3A3A"/>
                  </a:solidFill>
                  <a:latin typeface="マメロン Bold"/>
                  <a:ea typeface="マメロン Bold"/>
                </a:rPr>
                <a:t>という気持ち</a:t>
              </a:r>
              <a:endParaRPr lang="ja-JP" sz="3600">
                <a:solidFill>
                  <a:srgbClr val="3E3A3A"/>
                </a:solidFill>
                <a:latin typeface="マメロン Bold"/>
                <a:ea typeface="マメロン Bold"/>
                <a:cs typeface="Calibri"/>
              </a:endParaRPr>
            </a:p>
            <a:p>
              <a:pPr>
                <a:lnSpc>
                  <a:spcPts val="4200"/>
                </a:lnSpc>
              </a:pPr>
              <a:r>
                <a:rPr lang="ja-JP" altLang="en-US" sz="3600">
                  <a:solidFill>
                    <a:srgbClr val="3E3A3A"/>
                  </a:solidFill>
                  <a:latin typeface="マメロン Bold"/>
                  <a:ea typeface="マメロン Bold"/>
                </a:rPr>
                <a:t>・自分にできることを積極的に行えた </a:t>
              </a:r>
              <a:endParaRPr lang="ja-JP" sz="3600">
                <a:solidFill>
                  <a:srgbClr val="3E3A3A"/>
                </a:solidFill>
                <a:latin typeface="マメロン Bold"/>
                <a:ea typeface="マメロン Bold"/>
                <a:cs typeface="Calibri"/>
              </a:endParaRPr>
            </a:p>
          </p:txBody>
        </p:sp>
        <p:pic>
          <p:nvPicPr>
            <p:cNvPr id="25" name="図 24" descr="ダイアグラム が含まれている画像&#10;&#10;説明は自動で生成されたものです">
              <a:extLst>
                <a:ext uri="{FF2B5EF4-FFF2-40B4-BE49-F238E27FC236}">
                  <a16:creationId xmlns:a16="http://schemas.microsoft.com/office/drawing/2014/main" id="{1735BD4B-CAC4-D5AC-CE57-DACBA7A8CB94}"/>
                </a:ext>
              </a:extLst>
            </p:cNvPr>
            <p:cNvPicPr>
              <a:picLocks noChangeAspect="1"/>
            </p:cNvPicPr>
            <p:nvPr/>
          </p:nvPicPr>
          <p:blipFill>
            <a:blip r:embed="rId5"/>
            <a:stretch>
              <a:fillRect/>
            </a:stretch>
          </p:blipFill>
          <p:spPr>
            <a:xfrm>
              <a:off x="1996790" y="6624766"/>
              <a:ext cx="2586757" cy="2543625"/>
            </a:xfrm>
            <a:prstGeom prst="ellipse">
              <a:avLst/>
            </a:prstGeom>
          </p:spPr>
        </p:pic>
      </p:grpSp>
      <p:grpSp>
        <p:nvGrpSpPr>
          <p:cNvPr id="3" name="グループ化 2">
            <a:extLst>
              <a:ext uri="{FF2B5EF4-FFF2-40B4-BE49-F238E27FC236}">
                <a16:creationId xmlns:a16="http://schemas.microsoft.com/office/drawing/2014/main" id="{889644DB-E581-3B4C-62EE-573BF3EC759F}"/>
              </a:ext>
            </a:extLst>
          </p:cNvPr>
          <p:cNvGrpSpPr/>
          <p:nvPr/>
        </p:nvGrpSpPr>
        <p:grpSpPr>
          <a:xfrm>
            <a:off x="4354795" y="4839208"/>
            <a:ext cx="13411366" cy="2679191"/>
            <a:chOff x="4354795" y="4839208"/>
            <a:chExt cx="13411366" cy="2679191"/>
          </a:xfrm>
        </p:grpSpPr>
        <p:sp>
          <p:nvSpPr>
            <p:cNvPr id="12" name="TextBox 12"/>
            <p:cNvSpPr txBox="1"/>
            <p:nvPr/>
          </p:nvSpPr>
          <p:spPr>
            <a:xfrm>
              <a:off x="14270969" y="6919452"/>
              <a:ext cx="3495192" cy="598947"/>
            </a:xfrm>
            <a:prstGeom prst="rect">
              <a:avLst/>
            </a:prstGeom>
          </p:spPr>
          <p:txBody>
            <a:bodyPr lIns="0" tIns="0" rIns="0" bIns="0" rtlCol="0" anchor="t">
              <a:spAutoFit/>
            </a:bodyPr>
            <a:lstStyle/>
            <a:p>
              <a:pPr algn="ctr">
                <a:lnSpc>
                  <a:spcPts val="4900"/>
                </a:lnSpc>
                <a:spcBef>
                  <a:spcPct val="0"/>
                </a:spcBef>
              </a:pPr>
              <a:r>
                <a:rPr lang="ja-JP" altLang="en-US" sz="3500">
                  <a:solidFill>
                    <a:srgbClr val="3E3A3A"/>
                  </a:solidFill>
                  <a:ea typeface="マメロン Bold"/>
                  <a:cs typeface="Calibri"/>
                </a:rPr>
                <a:t>佐藤</a:t>
              </a:r>
              <a:endParaRPr lang="en-US" sz="3500" dirty="0">
                <a:solidFill>
                  <a:srgbClr val="3E3A3A"/>
                </a:solidFill>
                <a:ea typeface="マメロン Bold"/>
                <a:cs typeface="Calibri"/>
              </a:endParaRPr>
            </a:p>
          </p:txBody>
        </p:sp>
        <p:sp>
          <p:nvSpPr>
            <p:cNvPr id="40" name="Freeform 6">
              <a:extLst>
                <a:ext uri="{FF2B5EF4-FFF2-40B4-BE49-F238E27FC236}">
                  <a16:creationId xmlns:a16="http://schemas.microsoft.com/office/drawing/2014/main" id="{E407BBF6-293E-4146-4E25-451F58167A7A}"/>
                </a:ext>
              </a:extLst>
            </p:cNvPr>
            <p:cNvSpPr/>
            <p:nvPr/>
          </p:nvSpPr>
          <p:spPr>
            <a:xfrm>
              <a:off x="4354795" y="4839208"/>
              <a:ext cx="9548306" cy="1777353"/>
            </a:xfrm>
            <a:custGeom>
              <a:avLst/>
              <a:gdLst/>
              <a:ahLst/>
              <a:cxnLst/>
              <a:rect l="l" t="t" r="r" b="b"/>
              <a:pathLst>
                <a:path w="3509511" h="598995">
                  <a:moveTo>
                    <a:pt x="16268" y="0"/>
                  </a:moveTo>
                  <a:lnTo>
                    <a:pt x="3493243" y="0"/>
                  </a:lnTo>
                  <a:cubicBezTo>
                    <a:pt x="3497557" y="0"/>
                    <a:pt x="3501695" y="1714"/>
                    <a:pt x="3504746" y="4765"/>
                  </a:cubicBezTo>
                  <a:cubicBezTo>
                    <a:pt x="3507797" y="7816"/>
                    <a:pt x="3509511" y="11953"/>
                    <a:pt x="3509511" y="16268"/>
                  </a:cubicBezTo>
                  <a:lnTo>
                    <a:pt x="3509511" y="582727"/>
                  </a:lnTo>
                  <a:cubicBezTo>
                    <a:pt x="3509511" y="587041"/>
                    <a:pt x="3507797" y="591179"/>
                    <a:pt x="3504746" y="594230"/>
                  </a:cubicBezTo>
                  <a:cubicBezTo>
                    <a:pt x="3501695" y="597281"/>
                    <a:pt x="3497557" y="598995"/>
                    <a:pt x="3493243" y="598995"/>
                  </a:cubicBezTo>
                  <a:lnTo>
                    <a:pt x="16268" y="598995"/>
                  </a:lnTo>
                  <a:cubicBezTo>
                    <a:pt x="11953" y="598995"/>
                    <a:pt x="7816" y="597281"/>
                    <a:pt x="4765" y="594230"/>
                  </a:cubicBezTo>
                  <a:cubicBezTo>
                    <a:pt x="1714" y="591179"/>
                    <a:pt x="0" y="587041"/>
                    <a:pt x="0" y="582727"/>
                  </a:cubicBezTo>
                  <a:lnTo>
                    <a:pt x="0" y="16268"/>
                  </a:lnTo>
                  <a:cubicBezTo>
                    <a:pt x="0" y="11953"/>
                    <a:pt x="1714" y="7816"/>
                    <a:pt x="4765" y="4765"/>
                  </a:cubicBezTo>
                  <a:cubicBezTo>
                    <a:pt x="7816" y="1714"/>
                    <a:pt x="11953" y="0"/>
                    <a:pt x="16268" y="0"/>
                  </a:cubicBezTo>
                  <a:close/>
                </a:path>
              </a:pathLst>
            </a:custGeom>
            <a:solidFill>
              <a:srgbClr val="FFFFFF"/>
            </a:solidFill>
            <a:ln w="28575" cap="rnd">
              <a:solidFill>
                <a:srgbClr val="FED873"/>
              </a:solidFill>
              <a:prstDash val="solid"/>
              <a:round/>
            </a:ln>
          </p:spPr>
          <p:txBody>
            <a:bodyPr/>
            <a:lstStyle/>
            <a:p>
              <a:endParaRPr lang="ja-JP" altLang="en-US"/>
            </a:p>
          </p:txBody>
        </p:sp>
        <p:sp>
          <p:nvSpPr>
            <p:cNvPr id="15" name="TextBox 14">
              <a:extLst>
                <a:ext uri="{FF2B5EF4-FFF2-40B4-BE49-F238E27FC236}">
                  <a16:creationId xmlns:a16="http://schemas.microsoft.com/office/drawing/2014/main" id="{A99BC1DF-219A-4897-1C91-EF4F4C5B531A}"/>
                </a:ext>
              </a:extLst>
            </p:cNvPr>
            <p:cNvSpPr txBox="1"/>
            <p:nvPr/>
          </p:nvSpPr>
          <p:spPr>
            <a:xfrm>
              <a:off x="4645239" y="5203753"/>
              <a:ext cx="8969340" cy="1615827"/>
            </a:xfrm>
            <a:prstGeom prst="rect">
              <a:avLst/>
            </a:prstGeom>
          </p:spPr>
          <p:txBody>
            <a:bodyPr wrap="square" lIns="0" tIns="0" rIns="0" bIns="0" rtlCol="0" anchor="t">
              <a:spAutoFit/>
            </a:bodyPr>
            <a:lstStyle/>
            <a:p>
              <a:pPr>
                <a:lnSpc>
                  <a:spcPts val="4200"/>
                </a:lnSpc>
              </a:pPr>
              <a:r>
                <a:rPr lang="ja-JP" altLang="en-US" sz="3600" dirty="0">
                  <a:solidFill>
                    <a:srgbClr val="3E3A3A"/>
                  </a:solidFill>
                  <a:latin typeface="マメロン Bold"/>
                  <a:ea typeface="マメロン Bold"/>
                </a:rPr>
                <a:t>・</a:t>
              </a:r>
              <a:r>
                <a:rPr lang="ja-JP" altLang="en-US" sz="3600" dirty="0">
                  <a:solidFill>
                    <a:srgbClr val="3E3A3A"/>
                  </a:solidFill>
                  <a:latin typeface="マメロン Bold"/>
                  <a:ea typeface="マメロン Bold"/>
                  <a:cs typeface="Calibri"/>
                </a:rPr>
                <a:t>チームでの開発作業における言語化</a:t>
              </a:r>
            </a:p>
            <a:p>
              <a:pPr>
                <a:lnSpc>
                  <a:spcPts val="4200"/>
                </a:lnSpc>
              </a:pPr>
              <a:r>
                <a:rPr lang="ja-JP" altLang="en-US" sz="3600" dirty="0">
                  <a:solidFill>
                    <a:srgbClr val="3E3A3A"/>
                  </a:solidFill>
                  <a:latin typeface="マメロン Bold"/>
                  <a:ea typeface="マメロン Bold"/>
                  <a:cs typeface="Calibri"/>
                </a:rPr>
                <a:t>・</a:t>
              </a:r>
              <a:r>
                <a:rPr lang="ja-JP" altLang="en-US" sz="3600" dirty="0">
                  <a:solidFill>
                    <a:srgbClr val="FF0000"/>
                  </a:solidFill>
                  <a:latin typeface="マメロン Bold"/>
                  <a:ea typeface="マメロン Bold"/>
                  <a:cs typeface="Calibri"/>
                </a:rPr>
                <a:t>苦手分野も実務を通して克服</a:t>
              </a:r>
            </a:p>
            <a:p>
              <a:pPr>
                <a:lnSpc>
                  <a:spcPts val="4200"/>
                </a:lnSpc>
              </a:pPr>
              <a:endParaRPr lang="ja-JP" altLang="en-US" sz="3600" dirty="0">
                <a:solidFill>
                  <a:srgbClr val="3E3A3A"/>
                </a:solidFill>
                <a:latin typeface="マメロン Bold"/>
                <a:ea typeface="マメロン Bold"/>
                <a:cs typeface="Calibri"/>
              </a:endParaRPr>
            </a:p>
          </p:txBody>
        </p:sp>
      </p:grpSp>
      <p:pic>
        <p:nvPicPr>
          <p:cNvPr id="6" name="図 5" descr="線画 が含まれている画像&#10;&#10;自動的に生成された説明">
            <a:extLst>
              <a:ext uri="{FF2B5EF4-FFF2-40B4-BE49-F238E27FC236}">
                <a16:creationId xmlns:a16="http://schemas.microsoft.com/office/drawing/2014/main" id="{5325DAFA-9AA9-C513-ECC9-4B0556CA63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725186" y="4361540"/>
            <a:ext cx="2586758" cy="2586758"/>
          </a:xfrm>
          <a:prstGeom prst="ellipse">
            <a:avLst/>
          </a:prstGeom>
        </p:spPr>
      </p:pic>
    </p:spTree>
    <p:extLst>
      <p:ext uri="{BB962C8B-B14F-4D97-AF65-F5344CB8AC3E}">
        <p14:creationId xmlns:p14="http://schemas.microsoft.com/office/powerpoint/2010/main" val="482621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CF0"/>
        </a:solidFill>
        <a:effectLst/>
      </p:bgPr>
    </p:bg>
    <p:spTree>
      <p:nvGrpSpPr>
        <p:cNvPr id="1" name=""/>
        <p:cNvGrpSpPr/>
        <p:nvPr/>
      </p:nvGrpSpPr>
      <p:grpSpPr>
        <a:xfrm>
          <a:off x="0" y="0"/>
          <a:ext cx="0" cy="0"/>
          <a:chOff x="0" y="0"/>
          <a:chExt cx="0" cy="0"/>
        </a:xfrm>
      </p:grpSpPr>
      <p:sp>
        <p:nvSpPr>
          <p:cNvPr id="34" name="Freeform 34"/>
          <p:cNvSpPr/>
          <p:nvPr/>
        </p:nvSpPr>
        <p:spPr>
          <a:xfrm flipH="1">
            <a:off x="13903634" y="661632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35" name="Freeform 35"/>
          <p:cNvSpPr/>
          <p:nvPr/>
        </p:nvSpPr>
        <p:spPr>
          <a:xfrm rot="-10800000">
            <a:off x="13903634" y="-212914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33" name="Freeform 33"/>
          <p:cNvSpPr/>
          <p:nvPr/>
        </p:nvSpPr>
        <p:spPr>
          <a:xfrm>
            <a:off x="-1415454" y="661632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grpSp>
        <p:nvGrpSpPr>
          <p:cNvPr id="8" name="Group 8"/>
          <p:cNvGrpSpPr/>
          <p:nvPr/>
        </p:nvGrpSpPr>
        <p:grpSpPr>
          <a:xfrm>
            <a:off x="573229" y="627362"/>
            <a:ext cx="5116227" cy="993176"/>
            <a:chOff x="0" y="0"/>
            <a:chExt cx="1347484" cy="261577"/>
          </a:xfrm>
        </p:grpSpPr>
        <p:sp>
          <p:nvSpPr>
            <p:cNvPr id="9" name="Freeform 9"/>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10" name="TextBox 10"/>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700322" y="511810"/>
            <a:ext cx="4862042" cy="732188"/>
          </a:xfrm>
          <a:prstGeom prst="rect">
            <a:avLst/>
          </a:prstGeom>
        </p:spPr>
        <p:txBody>
          <a:bodyPr lIns="0" tIns="0" rIns="0" bIns="0" rtlCol="0" anchor="t">
            <a:spAutoFit/>
          </a:bodyPr>
          <a:lstStyle/>
          <a:p>
            <a:pPr algn="ctr">
              <a:lnSpc>
                <a:spcPts val="6019"/>
              </a:lnSpc>
            </a:pPr>
            <a:r>
              <a:rPr lang="ja-JP" altLang="en-US" sz="4250">
                <a:solidFill>
                  <a:srgbClr val="3E3A3A"/>
                </a:solidFill>
                <a:ea typeface="マメロン Bold"/>
              </a:rPr>
              <a:t>個人の成果（２）</a:t>
            </a:r>
            <a:endParaRPr lang="en-US" sz="4250">
              <a:solidFill>
                <a:srgbClr val="3E3A3A"/>
              </a:solidFill>
              <a:ea typeface="マメロン Bold"/>
              <a:cs typeface="Calibri"/>
            </a:endParaRPr>
          </a:p>
        </p:txBody>
      </p:sp>
      <p:grpSp>
        <p:nvGrpSpPr>
          <p:cNvPr id="2" name="グループ化 1">
            <a:extLst>
              <a:ext uri="{FF2B5EF4-FFF2-40B4-BE49-F238E27FC236}">
                <a16:creationId xmlns:a16="http://schemas.microsoft.com/office/drawing/2014/main" id="{BB3A5BEF-EAE0-56BC-0114-081785B9CA07}"/>
              </a:ext>
            </a:extLst>
          </p:cNvPr>
          <p:cNvGrpSpPr/>
          <p:nvPr/>
        </p:nvGrpSpPr>
        <p:grpSpPr>
          <a:xfrm>
            <a:off x="4141693" y="1631636"/>
            <a:ext cx="13101400" cy="3236396"/>
            <a:chOff x="4141693" y="1631636"/>
            <a:chExt cx="13101400" cy="3236396"/>
          </a:xfrm>
        </p:grpSpPr>
        <p:sp>
          <p:nvSpPr>
            <p:cNvPr id="12" name="TextBox 12"/>
            <p:cNvSpPr txBox="1"/>
            <p:nvPr/>
          </p:nvSpPr>
          <p:spPr>
            <a:xfrm>
              <a:off x="13747901" y="4265367"/>
              <a:ext cx="3495192" cy="602665"/>
            </a:xfrm>
            <a:prstGeom prst="rect">
              <a:avLst/>
            </a:prstGeom>
          </p:spPr>
          <p:txBody>
            <a:bodyPr lIns="0" tIns="0" rIns="0" bIns="0" rtlCol="0" anchor="t">
              <a:spAutoFit/>
            </a:bodyPr>
            <a:lstStyle/>
            <a:p>
              <a:pPr algn="ctr">
                <a:lnSpc>
                  <a:spcPts val="4900"/>
                </a:lnSpc>
                <a:spcBef>
                  <a:spcPct val="0"/>
                </a:spcBef>
              </a:pPr>
              <a:r>
                <a:rPr lang="ja-JP" sz="3500">
                  <a:solidFill>
                    <a:srgbClr val="3E3A3A"/>
                  </a:solidFill>
                  <a:ea typeface="マメロン Bold"/>
                </a:rPr>
                <a:t>赤澤</a:t>
              </a:r>
              <a:endParaRPr lang="ja-JP" altLang="en-US" sz="3500"/>
            </a:p>
          </p:txBody>
        </p:sp>
        <p:sp>
          <p:nvSpPr>
            <p:cNvPr id="40" name="Freeform 6">
              <a:extLst>
                <a:ext uri="{FF2B5EF4-FFF2-40B4-BE49-F238E27FC236}">
                  <a16:creationId xmlns:a16="http://schemas.microsoft.com/office/drawing/2014/main" id="{E407BBF6-293E-4146-4E25-451F58167A7A}"/>
                </a:ext>
              </a:extLst>
            </p:cNvPr>
            <p:cNvSpPr/>
            <p:nvPr/>
          </p:nvSpPr>
          <p:spPr>
            <a:xfrm>
              <a:off x="4141693" y="2223869"/>
              <a:ext cx="9548306" cy="1777353"/>
            </a:xfrm>
            <a:custGeom>
              <a:avLst/>
              <a:gdLst/>
              <a:ahLst/>
              <a:cxnLst/>
              <a:rect l="l" t="t" r="r" b="b"/>
              <a:pathLst>
                <a:path w="3509511" h="598995">
                  <a:moveTo>
                    <a:pt x="16268" y="0"/>
                  </a:moveTo>
                  <a:lnTo>
                    <a:pt x="3493243" y="0"/>
                  </a:lnTo>
                  <a:cubicBezTo>
                    <a:pt x="3497557" y="0"/>
                    <a:pt x="3501695" y="1714"/>
                    <a:pt x="3504746" y="4765"/>
                  </a:cubicBezTo>
                  <a:cubicBezTo>
                    <a:pt x="3507797" y="7816"/>
                    <a:pt x="3509511" y="11953"/>
                    <a:pt x="3509511" y="16268"/>
                  </a:cubicBezTo>
                  <a:lnTo>
                    <a:pt x="3509511" y="582727"/>
                  </a:lnTo>
                  <a:cubicBezTo>
                    <a:pt x="3509511" y="587041"/>
                    <a:pt x="3507797" y="591179"/>
                    <a:pt x="3504746" y="594230"/>
                  </a:cubicBezTo>
                  <a:cubicBezTo>
                    <a:pt x="3501695" y="597281"/>
                    <a:pt x="3497557" y="598995"/>
                    <a:pt x="3493243" y="598995"/>
                  </a:cubicBezTo>
                  <a:lnTo>
                    <a:pt x="16268" y="598995"/>
                  </a:lnTo>
                  <a:cubicBezTo>
                    <a:pt x="11953" y="598995"/>
                    <a:pt x="7816" y="597281"/>
                    <a:pt x="4765" y="594230"/>
                  </a:cubicBezTo>
                  <a:cubicBezTo>
                    <a:pt x="1714" y="591179"/>
                    <a:pt x="0" y="587041"/>
                    <a:pt x="0" y="582727"/>
                  </a:cubicBezTo>
                  <a:lnTo>
                    <a:pt x="0" y="16268"/>
                  </a:lnTo>
                  <a:cubicBezTo>
                    <a:pt x="0" y="11953"/>
                    <a:pt x="1714" y="7816"/>
                    <a:pt x="4765" y="4765"/>
                  </a:cubicBezTo>
                  <a:cubicBezTo>
                    <a:pt x="7816" y="1714"/>
                    <a:pt x="11953" y="0"/>
                    <a:pt x="16268" y="0"/>
                  </a:cubicBezTo>
                  <a:close/>
                </a:path>
              </a:pathLst>
            </a:custGeom>
            <a:solidFill>
              <a:srgbClr val="FFFFFF"/>
            </a:solidFill>
            <a:ln w="28575" cap="rnd">
              <a:solidFill>
                <a:srgbClr val="FED873"/>
              </a:solidFill>
              <a:prstDash val="solid"/>
              <a:round/>
            </a:ln>
          </p:spPr>
          <p:txBody>
            <a:bodyPr/>
            <a:lstStyle/>
            <a:p>
              <a:endParaRPr lang="ja-JP" altLang="en-US"/>
            </a:p>
          </p:txBody>
        </p:sp>
        <p:sp>
          <p:nvSpPr>
            <p:cNvPr id="17" name="TextBox 14">
              <a:extLst>
                <a:ext uri="{FF2B5EF4-FFF2-40B4-BE49-F238E27FC236}">
                  <a16:creationId xmlns:a16="http://schemas.microsoft.com/office/drawing/2014/main" id="{29169FDE-BCC0-502E-F5E5-2F780D16C530}"/>
                </a:ext>
              </a:extLst>
            </p:cNvPr>
            <p:cNvSpPr txBox="1"/>
            <p:nvPr/>
          </p:nvSpPr>
          <p:spPr>
            <a:xfrm>
              <a:off x="4659860" y="2581470"/>
              <a:ext cx="8523764" cy="1542089"/>
            </a:xfrm>
            <a:prstGeom prst="rect">
              <a:avLst/>
            </a:prstGeom>
          </p:spPr>
          <p:txBody>
            <a:bodyPr wrap="square" lIns="0" tIns="0" rIns="0" bIns="0" rtlCol="0" anchor="t">
              <a:spAutoFit/>
            </a:bodyPr>
            <a:lstStyle/>
            <a:p>
              <a:pPr>
                <a:lnSpc>
                  <a:spcPts val="4200"/>
                </a:lnSpc>
              </a:pPr>
              <a:r>
                <a:rPr lang="ja-JP" altLang="en-US" sz="3600" dirty="0">
                  <a:solidFill>
                    <a:srgbClr val="3E3A3A"/>
                  </a:solidFill>
                  <a:latin typeface="マメロン Bold"/>
                  <a:ea typeface="マメロン Bold"/>
                </a:rPr>
                <a:t>・</a:t>
              </a:r>
              <a:r>
                <a:rPr lang="ja-JP" sz="3600" dirty="0">
                  <a:solidFill>
                    <a:srgbClr val="3E3A3A"/>
                  </a:solidFill>
                  <a:latin typeface="マメロン Bold"/>
                  <a:ea typeface="マメロン Bold"/>
                </a:rPr>
                <a:t>構文</a:t>
              </a:r>
              <a:r>
                <a:rPr lang="ja-JP" altLang="en-US" sz="3600" dirty="0">
                  <a:solidFill>
                    <a:srgbClr val="3E3A3A"/>
                  </a:solidFill>
                  <a:latin typeface="マメロン Bold"/>
                  <a:ea typeface="マメロン Bold"/>
                </a:rPr>
                <a:t>は</a:t>
              </a:r>
              <a:r>
                <a:rPr lang="ja-JP" sz="3600" dirty="0">
                  <a:latin typeface="マメロン Bold"/>
                  <a:ea typeface="マメロン Bold"/>
                </a:rPr>
                <a:t>覚えるのではなく、理解をする</a:t>
              </a:r>
              <a:endParaRPr lang="en-US" altLang="ja-JP" sz="3600" dirty="0">
                <a:latin typeface="マメロン Bold"/>
                <a:ea typeface="マメロン Bold"/>
              </a:endParaRPr>
            </a:p>
            <a:p>
              <a:pPr>
                <a:lnSpc>
                  <a:spcPts val="4200"/>
                </a:lnSpc>
              </a:pPr>
              <a:r>
                <a:rPr lang="ja-JP" altLang="en-US" sz="3600" dirty="0">
                  <a:latin typeface="マメロン Bold"/>
                  <a:ea typeface="マメロン Bold"/>
                </a:rPr>
                <a:t>・</a:t>
              </a:r>
              <a:r>
                <a:rPr lang="ja-JP" altLang="en-US" sz="3600" dirty="0">
                  <a:solidFill>
                    <a:srgbClr val="FF0000"/>
                  </a:solidFill>
                  <a:latin typeface="マメロン Bold"/>
                  <a:ea typeface="マメロン Bold"/>
                </a:rPr>
                <a:t>木を見て森を見る成長を遂げた</a:t>
              </a:r>
              <a:endParaRPr lang="en-US" altLang="ja-JP" sz="3600" dirty="0">
                <a:solidFill>
                  <a:srgbClr val="FF0000"/>
                </a:solidFill>
                <a:latin typeface="マメロン Bold"/>
                <a:ea typeface="マメロン Bold"/>
              </a:endParaRPr>
            </a:p>
            <a:p>
              <a:pPr>
                <a:lnSpc>
                  <a:spcPts val="4200"/>
                </a:lnSpc>
              </a:pPr>
              <a:endParaRPr lang="ja-JP" dirty="0">
                <a:solidFill>
                  <a:srgbClr val="FF0000"/>
                </a:solidFill>
                <a:ea typeface="ＭＳ Ｐゴシック"/>
                <a:cs typeface="Calibri"/>
              </a:endParaRPr>
            </a:p>
          </p:txBody>
        </p:sp>
        <p:pic>
          <p:nvPicPr>
            <p:cNvPr id="19" name="図 18" descr="図形 が含まれている画像&#10;&#10;説明は自動で生成されたものです">
              <a:extLst>
                <a:ext uri="{FF2B5EF4-FFF2-40B4-BE49-F238E27FC236}">
                  <a16:creationId xmlns:a16="http://schemas.microsoft.com/office/drawing/2014/main" id="{4F2787E2-B17C-7604-B459-9FF9682A2A7F}"/>
                </a:ext>
              </a:extLst>
            </p:cNvPr>
            <p:cNvPicPr>
              <a:picLocks noChangeAspect="1"/>
            </p:cNvPicPr>
            <p:nvPr/>
          </p:nvPicPr>
          <p:blipFill>
            <a:blip r:embed="rId4"/>
            <a:stretch>
              <a:fillRect/>
            </a:stretch>
          </p:blipFill>
          <p:spPr>
            <a:xfrm>
              <a:off x="14167704" y="1631636"/>
              <a:ext cx="2623308" cy="2623308"/>
            </a:xfrm>
            <a:prstGeom prst="ellipse">
              <a:avLst/>
            </a:prstGeom>
          </p:spPr>
        </p:pic>
      </p:grpSp>
      <p:grpSp>
        <p:nvGrpSpPr>
          <p:cNvPr id="3" name="グループ化 2">
            <a:extLst>
              <a:ext uri="{FF2B5EF4-FFF2-40B4-BE49-F238E27FC236}">
                <a16:creationId xmlns:a16="http://schemas.microsoft.com/office/drawing/2014/main" id="{A545E0F5-9D71-12D6-7D4F-18AAA7F82EF6}"/>
              </a:ext>
            </a:extLst>
          </p:cNvPr>
          <p:cNvGrpSpPr/>
          <p:nvPr/>
        </p:nvGrpSpPr>
        <p:grpSpPr>
          <a:xfrm>
            <a:off x="1136787" y="4420601"/>
            <a:ext cx="13320266" cy="3276927"/>
            <a:chOff x="1136787" y="4420601"/>
            <a:chExt cx="13320266" cy="3276927"/>
          </a:xfrm>
        </p:grpSpPr>
        <p:sp>
          <p:nvSpPr>
            <p:cNvPr id="14" name="TextBox 14"/>
            <p:cNvSpPr txBox="1"/>
            <p:nvPr/>
          </p:nvSpPr>
          <p:spPr>
            <a:xfrm>
              <a:off x="1136787" y="7098581"/>
              <a:ext cx="3495192" cy="598947"/>
            </a:xfrm>
            <a:prstGeom prst="rect">
              <a:avLst/>
            </a:prstGeom>
          </p:spPr>
          <p:txBody>
            <a:bodyPr lIns="0" tIns="0" rIns="0" bIns="0" rtlCol="0" anchor="t">
              <a:spAutoFit/>
            </a:bodyPr>
            <a:lstStyle/>
            <a:p>
              <a:pPr algn="ctr">
                <a:lnSpc>
                  <a:spcPts val="4900"/>
                </a:lnSpc>
                <a:spcBef>
                  <a:spcPct val="0"/>
                </a:spcBef>
              </a:pPr>
              <a:r>
                <a:rPr lang="ja-JP" altLang="en-US" sz="3500">
                  <a:solidFill>
                    <a:srgbClr val="3E3A3A"/>
                  </a:solidFill>
                  <a:ea typeface="マメロン Bold"/>
                  <a:cs typeface="Calibri"/>
                </a:rPr>
                <a:t>伊藤</a:t>
              </a:r>
              <a:endParaRPr lang="en-US" sz="3500" dirty="0">
                <a:solidFill>
                  <a:srgbClr val="3E3A3A"/>
                </a:solidFill>
                <a:ea typeface="マメロン Bold"/>
                <a:cs typeface="Calibri"/>
              </a:endParaRPr>
            </a:p>
          </p:txBody>
        </p:sp>
        <p:sp>
          <p:nvSpPr>
            <p:cNvPr id="41" name="Freeform 6">
              <a:extLst>
                <a:ext uri="{FF2B5EF4-FFF2-40B4-BE49-F238E27FC236}">
                  <a16:creationId xmlns:a16="http://schemas.microsoft.com/office/drawing/2014/main" id="{FE2FBFFC-87FA-CC93-1108-DB020B0C0E73}"/>
                </a:ext>
              </a:extLst>
            </p:cNvPr>
            <p:cNvSpPr/>
            <p:nvPr/>
          </p:nvSpPr>
          <p:spPr>
            <a:xfrm>
              <a:off x="4908747" y="4827697"/>
              <a:ext cx="9548306" cy="1777353"/>
            </a:xfrm>
            <a:custGeom>
              <a:avLst/>
              <a:gdLst/>
              <a:ahLst/>
              <a:cxnLst/>
              <a:rect l="l" t="t" r="r" b="b"/>
              <a:pathLst>
                <a:path w="3509511" h="598995">
                  <a:moveTo>
                    <a:pt x="16268" y="0"/>
                  </a:moveTo>
                  <a:lnTo>
                    <a:pt x="3493243" y="0"/>
                  </a:lnTo>
                  <a:cubicBezTo>
                    <a:pt x="3497557" y="0"/>
                    <a:pt x="3501695" y="1714"/>
                    <a:pt x="3504746" y="4765"/>
                  </a:cubicBezTo>
                  <a:cubicBezTo>
                    <a:pt x="3507797" y="7816"/>
                    <a:pt x="3509511" y="11953"/>
                    <a:pt x="3509511" y="16268"/>
                  </a:cubicBezTo>
                  <a:lnTo>
                    <a:pt x="3509511" y="582727"/>
                  </a:lnTo>
                  <a:cubicBezTo>
                    <a:pt x="3509511" y="587041"/>
                    <a:pt x="3507797" y="591179"/>
                    <a:pt x="3504746" y="594230"/>
                  </a:cubicBezTo>
                  <a:cubicBezTo>
                    <a:pt x="3501695" y="597281"/>
                    <a:pt x="3497557" y="598995"/>
                    <a:pt x="3493243" y="598995"/>
                  </a:cubicBezTo>
                  <a:lnTo>
                    <a:pt x="16268" y="598995"/>
                  </a:lnTo>
                  <a:cubicBezTo>
                    <a:pt x="11953" y="598995"/>
                    <a:pt x="7816" y="597281"/>
                    <a:pt x="4765" y="594230"/>
                  </a:cubicBezTo>
                  <a:cubicBezTo>
                    <a:pt x="1714" y="591179"/>
                    <a:pt x="0" y="587041"/>
                    <a:pt x="0" y="582727"/>
                  </a:cubicBezTo>
                  <a:lnTo>
                    <a:pt x="0" y="16268"/>
                  </a:lnTo>
                  <a:cubicBezTo>
                    <a:pt x="0" y="11953"/>
                    <a:pt x="1714" y="7816"/>
                    <a:pt x="4765" y="4765"/>
                  </a:cubicBezTo>
                  <a:cubicBezTo>
                    <a:pt x="7816" y="1714"/>
                    <a:pt x="11953" y="0"/>
                    <a:pt x="16268" y="0"/>
                  </a:cubicBezTo>
                  <a:close/>
                </a:path>
              </a:pathLst>
            </a:custGeom>
            <a:solidFill>
              <a:srgbClr val="FFFFFF"/>
            </a:solidFill>
            <a:ln w="28575" cap="rnd">
              <a:solidFill>
                <a:srgbClr val="FED873"/>
              </a:solidFill>
              <a:prstDash val="solid"/>
              <a:round/>
            </a:ln>
          </p:spPr>
          <p:txBody>
            <a:bodyPr/>
            <a:lstStyle/>
            <a:p>
              <a:endParaRPr lang="ja-JP" altLang="en-US"/>
            </a:p>
          </p:txBody>
        </p:sp>
        <p:sp>
          <p:nvSpPr>
            <p:cNvPr id="18" name="TextBox 14">
              <a:extLst>
                <a:ext uri="{FF2B5EF4-FFF2-40B4-BE49-F238E27FC236}">
                  <a16:creationId xmlns:a16="http://schemas.microsoft.com/office/drawing/2014/main" id="{0E6323BF-A7CF-6F54-EA89-CB240ADB3BC5}"/>
                </a:ext>
              </a:extLst>
            </p:cNvPr>
            <p:cNvSpPr txBox="1"/>
            <p:nvPr/>
          </p:nvSpPr>
          <p:spPr>
            <a:xfrm>
              <a:off x="5281435" y="5157594"/>
              <a:ext cx="8832322" cy="1097999"/>
            </a:xfrm>
            <a:prstGeom prst="rect">
              <a:avLst/>
            </a:prstGeom>
          </p:spPr>
          <p:txBody>
            <a:bodyPr wrap="square" lIns="0" tIns="0" rIns="0" bIns="0" rtlCol="0" anchor="t">
              <a:spAutoFit/>
            </a:bodyPr>
            <a:lstStyle/>
            <a:p>
              <a:pPr>
                <a:lnSpc>
                  <a:spcPts val="4200"/>
                </a:lnSpc>
              </a:pPr>
              <a:r>
                <a:rPr lang="ja-JP" altLang="en-US" sz="3600">
                  <a:solidFill>
                    <a:srgbClr val="3E3A3A"/>
                  </a:solidFill>
                  <a:latin typeface="マメロン Bold"/>
                  <a:ea typeface="マメロン Bold"/>
                </a:rPr>
                <a:t>・</a:t>
              </a:r>
              <a:r>
                <a:rPr lang="en-US" altLang="ja-JP" sz="3600" err="1">
                  <a:solidFill>
                    <a:srgbClr val="3E3A3A"/>
                  </a:solidFill>
                  <a:latin typeface="マメロン Bold"/>
                  <a:ea typeface="マメロン Bold"/>
                </a:rPr>
                <a:t>徐々に難易度の高い課題に挑戦</a:t>
              </a:r>
              <a:endParaRPr lang="en-US" altLang="ja-JP" sz="3600">
                <a:solidFill>
                  <a:srgbClr val="3E3A3A"/>
                </a:solidFill>
                <a:latin typeface="マメロン Bold"/>
                <a:ea typeface="マメロン Bold"/>
              </a:endParaRPr>
            </a:p>
            <a:p>
              <a:pPr>
                <a:lnSpc>
                  <a:spcPts val="4200"/>
                </a:lnSpc>
              </a:pPr>
              <a:r>
                <a:rPr lang="ja-JP" altLang="en-US" sz="3600">
                  <a:solidFill>
                    <a:srgbClr val="3E3A3A"/>
                  </a:solidFill>
                  <a:latin typeface="マメロン Bold"/>
                  <a:ea typeface="マメロン Bold"/>
                </a:rPr>
                <a:t>・</a:t>
              </a:r>
              <a:r>
                <a:rPr lang="ja-JP" altLang="en-US" sz="3600">
                  <a:solidFill>
                    <a:srgbClr val="FF0000"/>
                  </a:solidFill>
                  <a:latin typeface="マメロン Bold"/>
                  <a:ea typeface="マメロン Bold"/>
                </a:rPr>
                <a:t>新しい技術や方法論を学ぶ意欲が高まる</a:t>
              </a:r>
              <a:endParaRPr lang="en-US" sz="3600">
                <a:solidFill>
                  <a:srgbClr val="FF0000"/>
                </a:solidFill>
                <a:latin typeface="マメロン Bold"/>
                <a:ea typeface="マメロン Bold"/>
              </a:endParaRPr>
            </a:p>
          </p:txBody>
        </p:sp>
        <p:pic>
          <p:nvPicPr>
            <p:cNvPr id="21" name="図 20" descr="線画, ガラス が含まれている画像&#10;&#10;説明は自動で生成されたものです">
              <a:extLst>
                <a:ext uri="{FF2B5EF4-FFF2-40B4-BE49-F238E27FC236}">
                  <a16:creationId xmlns:a16="http://schemas.microsoft.com/office/drawing/2014/main" id="{4D0CB153-F509-494D-5E8F-FD2D0F7DECB2}"/>
                </a:ext>
              </a:extLst>
            </p:cNvPr>
            <p:cNvPicPr>
              <a:picLocks noChangeAspect="1"/>
            </p:cNvPicPr>
            <p:nvPr/>
          </p:nvPicPr>
          <p:blipFill>
            <a:blip r:embed="rId5"/>
            <a:stretch>
              <a:fillRect/>
            </a:stretch>
          </p:blipFill>
          <p:spPr>
            <a:xfrm>
              <a:off x="1573284" y="4420601"/>
              <a:ext cx="2599549" cy="2599550"/>
            </a:xfrm>
            <a:prstGeom prst="ellipse">
              <a:avLst/>
            </a:prstGeom>
          </p:spPr>
        </p:pic>
      </p:grpSp>
      <p:grpSp>
        <p:nvGrpSpPr>
          <p:cNvPr id="4" name="グループ化 3">
            <a:extLst>
              <a:ext uri="{FF2B5EF4-FFF2-40B4-BE49-F238E27FC236}">
                <a16:creationId xmlns:a16="http://schemas.microsoft.com/office/drawing/2014/main" id="{E1E86C0E-F873-2552-E66C-8C213019326E}"/>
              </a:ext>
            </a:extLst>
          </p:cNvPr>
          <p:cNvGrpSpPr/>
          <p:nvPr/>
        </p:nvGrpSpPr>
        <p:grpSpPr>
          <a:xfrm>
            <a:off x="4142255" y="6288804"/>
            <a:ext cx="13379253" cy="3432769"/>
            <a:chOff x="4142255" y="6288804"/>
            <a:chExt cx="13379253" cy="3432769"/>
          </a:xfrm>
        </p:grpSpPr>
        <p:sp>
          <p:nvSpPr>
            <p:cNvPr id="13" name="TextBox 13"/>
            <p:cNvSpPr txBox="1"/>
            <p:nvPr/>
          </p:nvSpPr>
          <p:spPr>
            <a:xfrm>
              <a:off x="14026316" y="9122626"/>
              <a:ext cx="3495192" cy="598947"/>
            </a:xfrm>
            <a:prstGeom prst="rect">
              <a:avLst/>
            </a:prstGeom>
          </p:spPr>
          <p:txBody>
            <a:bodyPr lIns="0" tIns="0" rIns="0" bIns="0" rtlCol="0" anchor="t">
              <a:spAutoFit/>
            </a:bodyPr>
            <a:lstStyle/>
            <a:p>
              <a:pPr algn="ctr">
                <a:lnSpc>
                  <a:spcPts val="4900"/>
                </a:lnSpc>
                <a:spcBef>
                  <a:spcPct val="0"/>
                </a:spcBef>
              </a:pPr>
              <a:r>
                <a:rPr lang="ja-JP" altLang="en-US" sz="3500">
                  <a:solidFill>
                    <a:srgbClr val="3E3A3A"/>
                  </a:solidFill>
                  <a:ea typeface="マメロン Bold"/>
                  <a:cs typeface="Calibri"/>
                </a:rPr>
                <a:t>土田</a:t>
              </a:r>
            </a:p>
          </p:txBody>
        </p:sp>
        <p:sp>
          <p:nvSpPr>
            <p:cNvPr id="45" name="Freeform 6">
              <a:extLst>
                <a:ext uri="{FF2B5EF4-FFF2-40B4-BE49-F238E27FC236}">
                  <a16:creationId xmlns:a16="http://schemas.microsoft.com/office/drawing/2014/main" id="{C1220764-18E7-CD8C-1B91-202486FAFCD3}"/>
                </a:ext>
              </a:extLst>
            </p:cNvPr>
            <p:cNvSpPr/>
            <p:nvPr/>
          </p:nvSpPr>
          <p:spPr>
            <a:xfrm>
              <a:off x="4142255" y="7474481"/>
              <a:ext cx="9548306" cy="1777353"/>
            </a:xfrm>
            <a:custGeom>
              <a:avLst/>
              <a:gdLst/>
              <a:ahLst/>
              <a:cxnLst/>
              <a:rect l="l" t="t" r="r" b="b"/>
              <a:pathLst>
                <a:path w="3509511" h="598995">
                  <a:moveTo>
                    <a:pt x="16268" y="0"/>
                  </a:moveTo>
                  <a:lnTo>
                    <a:pt x="3493243" y="0"/>
                  </a:lnTo>
                  <a:cubicBezTo>
                    <a:pt x="3497557" y="0"/>
                    <a:pt x="3501695" y="1714"/>
                    <a:pt x="3504746" y="4765"/>
                  </a:cubicBezTo>
                  <a:cubicBezTo>
                    <a:pt x="3507797" y="7816"/>
                    <a:pt x="3509511" y="11953"/>
                    <a:pt x="3509511" y="16268"/>
                  </a:cubicBezTo>
                  <a:lnTo>
                    <a:pt x="3509511" y="582727"/>
                  </a:lnTo>
                  <a:cubicBezTo>
                    <a:pt x="3509511" y="587041"/>
                    <a:pt x="3507797" y="591179"/>
                    <a:pt x="3504746" y="594230"/>
                  </a:cubicBezTo>
                  <a:cubicBezTo>
                    <a:pt x="3501695" y="597281"/>
                    <a:pt x="3497557" y="598995"/>
                    <a:pt x="3493243" y="598995"/>
                  </a:cubicBezTo>
                  <a:lnTo>
                    <a:pt x="16268" y="598995"/>
                  </a:lnTo>
                  <a:cubicBezTo>
                    <a:pt x="11953" y="598995"/>
                    <a:pt x="7816" y="597281"/>
                    <a:pt x="4765" y="594230"/>
                  </a:cubicBezTo>
                  <a:cubicBezTo>
                    <a:pt x="1714" y="591179"/>
                    <a:pt x="0" y="587041"/>
                    <a:pt x="0" y="582727"/>
                  </a:cubicBezTo>
                  <a:lnTo>
                    <a:pt x="0" y="16268"/>
                  </a:lnTo>
                  <a:cubicBezTo>
                    <a:pt x="0" y="11953"/>
                    <a:pt x="1714" y="7816"/>
                    <a:pt x="4765" y="4765"/>
                  </a:cubicBezTo>
                  <a:cubicBezTo>
                    <a:pt x="7816" y="1714"/>
                    <a:pt x="11953" y="0"/>
                    <a:pt x="16268" y="0"/>
                  </a:cubicBezTo>
                  <a:close/>
                </a:path>
              </a:pathLst>
            </a:custGeom>
            <a:solidFill>
              <a:srgbClr val="FFFFFF"/>
            </a:solidFill>
            <a:ln w="28575" cap="rnd">
              <a:solidFill>
                <a:srgbClr val="FED873"/>
              </a:solidFill>
              <a:prstDash val="solid"/>
              <a:round/>
            </a:ln>
          </p:spPr>
          <p:txBody>
            <a:bodyPr/>
            <a:lstStyle/>
            <a:p>
              <a:endParaRPr lang="ja-JP" altLang="en-US"/>
            </a:p>
          </p:txBody>
        </p:sp>
        <p:sp>
          <p:nvSpPr>
            <p:cNvPr id="16" name="TextBox 14">
              <a:extLst>
                <a:ext uri="{FF2B5EF4-FFF2-40B4-BE49-F238E27FC236}">
                  <a16:creationId xmlns:a16="http://schemas.microsoft.com/office/drawing/2014/main" id="{1494C25A-EFAF-15A5-6064-2BBEB416AA46}"/>
                </a:ext>
              </a:extLst>
            </p:cNvPr>
            <p:cNvSpPr txBox="1"/>
            <p:nvPr/>
          </p:nvSpPr>
          <p:spPr>
            <a:xfrm>
              <a:off x="5066690" y="7831521"/>
              <a:ext cx="7710104" cy="1077218"/>
            </a:xfrm>
            <a:prstGeom prst="rect">
              <a:avLst/>
            </a:prstGeom>
          </p:spPr>
          <p:txBody>
            <a:bodyPr wrap="square" lIns="0" tIns="0" rIns="0" bIns="0" rtlCol="0" anchor="t">
              <a:spAutoFit/>
            </a:bodyPr>
            <a:lstStyle/>
            <a:p>
              <a:pPr>
                <a:lnSpc>
                  <a:spcPts val="4200"/>
                </a:lnSpc>
              </a:pPr>
              <a:r>
                <a:rPr lang="ja-JP" altLang="en-US" sz="3600">
                  <a:solidFill>
                    <a:srgbClr val="3E3A3A"/>
                  </a:solidFill>
                  <a:latin typeface="マメロン Bold"/>
                  <a:ea typeface="マメロン Bold"/>
                </a:rPr>
                <a:t>・苦手だった</a:t>
              </a:r>
              <a:r>
                <a:rPr lang="en-US" sz="3600" dirty="0">
                  <a:solidFill>
                    <a:srgbClr val="FF0000"/>
                  </a:solidFill>
                  <a:latin typeface="マメロン Bold"/>
                  <a:ea typeface="マメロン Bold"/>
                </a:rPr>
                <a:t>SQL</a:t>
              </a:r>
              <a:r>
                <a:rPr lang="ja-JP" altLang="en-US" sz="3600">
                  <a:solidFill>
                    <a:srgbClr val="3E3A3A"/>
                  </a:solidFill>
                  <a:latin typeface="マメロン Bold"/>
                  <a:ea typeface="マメロン Bold"/>
                </a:rPr>
                <a:t>も</a:t>
              </a:r>
              <a:r>
                <a:rPr lang="en-US" sz="3600" dirty="0">
                  <a:solidFill>
                    <a:srgbClr val="3E3A3A"/>
                  </a:solidFill>
                  <a:latin typeface="マメロン Bold"/>
                  <a:ea typeface="マメロン Bold"/>
                </a:rPr>
                <a:t>、</a:t>
              </a:r>
              <a:r>
                <a:rPr lang="ja-JP" altLang="en-US" sz="3600">
                  <a:solidFill>
                    <a:srgbClr val="FF0000"/>
                  </a:solidFill>
                  <a:latin typeface="マメロン Bold"/>
                  <a:ea typeface="マメロン Bold"/>
                </a:rPr>
                <a:t>自身の武器に</a:t>
              </a:r>
              <a:r>
                <a:rPr lang="en-US" altLang="ja-JP" sz="3600" dirty="0">
                  <a:solidFill>
                    <a:srgbClr val="3E3A3A"/>
                  </a:solidFill>
                  <a:latin typeface="マメロン Bold"/>
                  <a:ea typeface="マメロン Bold"/>
                </a:rPr>
                <a:t> </a:t>
              </a:r>
              <a:endParaRPr lang="en-US" altLang="ja-JP" sz="3600" dirty="0" err="1">
                <a:solidFill>
                  <a:srgbClr val="3E3A3A"/>
                </a:solidFill>
                <a:latin typeface="マメロン Bold"/>
                <a:ea typeface="マメロン Bold"/>
              </a:endParaRPr>
            </a:p>
            <a:p>
              <a:pPr>
                <a:lnSpc>
                  <a:spcPts val="4200"/>
                </a:lnSpc>
              </a:pPr>
              <a:r>
                <a:rPr lang="ja-JP" altLang="en-US" sz="3600">
                  <a:solidFill>
                    <a:srgbClr val="3E3A3A"/>
                  </a:solidFill>
                  <a:latin typeface="マメロン Bold"/>
                  <a:ea typeface="マメロン Bold"/>
                </a:rPr>
                <a:t>・コミュニケーション力の向上</a:t>
              </a:r>
              <a:endParaRPr lang="en-US" sz="3600">
                <a:solidFill>
                  <a:srgbClr val="3E3A3A"/>
                </a:solidFill>
                <a:latin typeface="マメロン Bold"/>
                <a:ea typeface="マメロン Bold"/>
              </a:endParaRPr>
            </a:p>
          </p:txBody>
        </p:sp>
        <p:pic>
          <p:nvPicPr>
            <p:cNvPr id="23" name="図 22" descr="線画 が含まれている画像&#10;&#10;説明は自動で生成されたものです">
              <a:extLst>
                <a:ext uri="{FF2B5EF4-FFF2-40B4-BE49-F238E27FC236}">
                  <a16:creationId xmlns:a16="http://schemas.microsoft.com/office/drawing/2014/main" id="{68729DE3-996C-3982-7BB8-ADF629839E24}"/>
                </a:ext>
              </a:extLst>
            </p:cNvPr>
            <p:cNvPicPr>
              <a:picLocks noChangeAspect="1"/>
            </p:cNvPicPr>
            <p:nvPr/>
          </p:nvPicPr>
          <p:blipFill>
            <a:blip r:embed="rId6"/>
            <a:stretch>
              <a:fillRect/>
            </a:stretch>
          </p:blipFill>
          <p:spPr>
            <a:xfrm>
              <a:off x="14404529" y="6288804"/>
              <a:ext cx="2733332" cy="2841162"/>
            </a:xfrm>
            <a:prstGeom prst="ellipse">
              <a:avLst/>
            </a:prstGeom>
          </p:spPr>
        </p:pic>
      </p:grpSp>
    </p:spTree>
    <p:extLst>
      <p:ext uri="{BB962C8B-B14F-4D97-AF65-F5344CB8AC3E}">
        <p14:creationId xmlns:p14="http://schemas.microsoft.com/office/powerpoint/2010/main" val="4937760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3229" y="627362"/>
            <a:ext cx="5116227" cy="993176"/>
            <a:chOff x="0" y="0"/>
            <a:chExt cx="1347484" cy="261577"/>
          </a:xfrm>
        </p:grpSpPr>
        <p:sp>
          <p:nvSpPr>
            <p:cNvPr id="3" name="Freeform 3"/>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4" name="TextBox 4"/>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sp>
        <p:nvSpPr>
          <p:cNvPr id="5" name="TextBox 5"/>
          <p:cNvSpPr txBox="1"/>
          <p:nvPr/>
        </p:nvSpPr>
        <p:spPr>
          <a:xfrm>
            <a:off x="700322" y="511810"/>
            <a:ext cx="4862042" cy="733919"/>
          </a:xfrm>
          <a:prstGeom prst="rect">
            <a:avLst/>
          </a:prstGeom>
        </p:spPr>
        <p:txBody>
          <a:bodyPr lIns="0" tIns="0" rIns="0" bIns="0" rtlCol="0" anchor="t">
            <a:spAutoFit/>
          </a:bodyPr>
          <a:lstStyle/>
          <a:p>
            <a:pPr algn="ctr">
              <a:lnSpc>
                <a:spcPts val="6019"/>
              </a:lnSpc>
            </a:pPr>
            <a:r>
              <a:rPr lang="en-US" sz="4299" dirty="0" err="1">
                <a:solidFill>
                  <a:srgbClr val="3E3A3A"/>
                </a:solidFill>
                <a:ea typeface="マメロン Bold"/>
              </a:rPr>
              <a:t>福利厚生</a:t>
            </a:r>
          </a:p>
        </p:txBody>
      </p:sp>
      <p:sp>
        <p:nvSpPr>
          <p:cNvPr id="6" name="Freeform 6"/>
          <p:cNvSpPr/>
          <p:nvPr/>
        </p:nvSpPr>
        <p:spPr>
          <a:xfrm>
            <a:off x="14539662" y="832250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7" name="Freeform 7"/>
          <p:cNvSpPr/>
          <p:nvPr/>
        </p:nvSpPr>
        <p:spPr>
          <a:xfrm>
            <a:off x="-2558728" y="420770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2" name="Freeform 12"/>
          <p:cNvSpPr/>
          <p:nvPr/>
        </p:nvSpPr>
        <p:spPr>
          <a:xfrm>
            <a:off x="13886102" y="-1327663"/>
            <a:ext cx="4903227" cy="4903227"/>
          </a:xfrm>
          <a:custGeom>
            <a:avLst/>
            <a:gdLst/>
            <a:ahLst/>
            <a:cxnLst/>
            <a:rect l="l" t="t" r="r" b="b"/>
            <a:pathLst>
              <a:path w="4903227" h="4903227">
                <a:moveTo>
                  <a:pt x="0" y="0"/>
                </a:moveTo>
                <a:lnTo>
                  <a:pt x="4903226" y="0"/>
                </a:lnTo>
                <a:lnTo>
                  <a:pt x="4903226" y="4903226"/>
                </a:lnTo>
                <a:lnTo>
                  <a:pt x="0" y="49032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grpSp>
        <p:nvGrpSpPr>
          <p:cNvPr id="13" name="Group 13"/>
          <p:cNvGrpSpPr/>
          <p:nvPr/>
        </p:nvGrpSpPr>
        <p:grpSpPr>
          <a:xfrm>
            <a:off x="1808589" y="3322471"/>
            <a:ext cx="14670821" cy="5900496"/>
            <a:chOff x="0" y="0"/>
            <a:chExt cx="3175835" cy="1109652"/>
          </a:xfrm>
        </p:grpSpPr>
        <p:sp>
          <p:nvSpPr>
            <p:cNvPr id="14" name="Freeform 14"/>
            <p:cNvSpPr/>
            <p:nvPr/>
          </p:nvSpPr>
          <p:spPr>
            <a:xfrm>
              <a:off x="0" y="0"/>
              <a:ext cx="3175835" cy="1109652"/>
            </a:xfrm>
            <a:custGeom>
              <a:avLst/>
              <a:gdLst/>
              <a:ahLst/>
              <a:cxnLst/>
              <a:rect l="l" t="t" r="r" b="b"/>
              <a:pathLst>
                <a:path w="3175835" h="1109652">
                  <a:moveTo>
                    <a:pt x="17977" y="0"/>
                  </a:moveTo>
                  <a:lnTo>
                    <a:pt x="3157858" y="0"/>
                  </a:lnTo>
                  <a:cubicBezTo>
                    <a:pt x="3167786" y="0"/>
                    <a:pt x="3175835" y="8049"/>
                    <a:pt x="3175835" y="17977"/>
                  </a:cubicBezTo>
                  <a:lnTo>
                    <a:pt x="3175835" y="1091675"/>
                  </a:lnTo>
                  <a:cubicBezTo>
                    <a:pt x="3175835" y="1101604"/>
                    <a:pt x="3167786" y="1109652"/>
                    <a:pt x="3157858" y="1109652"/>
                  </a:cubicBezTo>
                  <a:lnTo>
                    <a:pt x="17977" y="1109652"/>
                  </a:lnTo>
                  <a:cubicBezTo>
                    <a:pt x="8049" y="1109652"/>
                    <a:pt x="0" y="1101604"/>
                    <a:pt x="0" y="1091675"/>
                  </a:cubicBezTo>
                  <a:lnTo>
                    <a:pt x="0" y="17977"/>
                  </a:lnTo>
                  <a:cubicBezTo>
                    <a:pt x="0" y="8049"/>
                    <a:pt x="8049" y="0"/>
                    <a:pt x="17977" y="0"/>
                  </a:cubicBezTo>
                  <a:close/>
                </a:path>
              </a:pathLst>
            </a:custGeom>
            <a:solidFill>
              <a:srgbClr val="FFFFFF"/>
            </a:solidFill>
            <a:ln w="28575" cap="rnd">
              <a:solidFill>
                <a:srgbClr val="FED873"/>
              </a:solidFill>
              <a:prstDash val="solid"/>
              <a:round/>
            </a:ln>
          </p:spPr>
          <p:txBody>
            <a:bodyPr/>
            <a:lstStyle/>
            <a:p>
              <a:endParaRPr lang="ja-JP" altLang="en-US"/>
            </a:p>
          </p:txBody>
        </p:sp>
        <p:sp>
          <p:nvSpPr>
            <p:cNvPr id="15" name="TextBox 15"/>
            <p:cNvSpPr txBox="1"/>
            <p:nvPr/>
          </p:nvSpPr>
          <p:spPr>
            <a:xfrm>
              <a:off x="0" y="-47625"/>
              <a:ext cx="3175835" cy="1157277"/>
            </a:xfrm>
            <a:prstGeom prst="rect">
              <a:avLst/>
            </a:prstGeom>
          </p:spPr>
          <p:txBody>
            <a:bodyPr lIns="50800" tIns="50800" rIns="50800" bIns="50800" rtlCol="0" anchor="ctr"/>
            <a:lstStyle/>
            <a:p>
              <a:pPr algn="ctr">
                <a:lnSpc>
                  <a:spcPts val="2100"/>
                </a:lnSpc>
              </a:pPr>
              <a:endParaRPr/>
            </a:p>
          </p:txBody>
        </p:sp>
      </p:grpSp>
      <p:grpSp>
        <p:nvGrpSpPr>
          <p:cNvPr id="16" name="Group 16"/>
          <p:cNvGrpSpPr/>
          <p:nvPr/>
        </p:nvGrpSpPr>
        <p:grpSpPr>
          <a:xfrm>
            <a:off x="573229" y="627362"/>
            <a:ext cx="5116227" cy="993176"/>
            <a:chOff x="0" y="0"/>
            <a:chExt cx="1347484" cy="261577"/>
          </a:xfrm>
        </p:grpSpPr>
        <p:sp>
          <p:nvSpPr>
            <p:cNvPr id="17" name="Freeform 17"/>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18" name="TextBox 18"/>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sp>
        <p:nvSpPr>
          <p:cNvPr id="20" name="TextBox 20"/>
          <p:cNvSpPr txBox="1"/>
          <p:nvPr/>
        </p:nvSpPr>
        <p:spPr>
          <a:xfrm>
            <a:off x="700322" y="511810"/>
            <a:ext cx="4862042" cy="732188"/>
          </a:xfrm>
          <a:prstGeom prst="rect">
            <a:avLst/>
          </a:prstGeom>
        </p:spPr>
        <p:txBody>
          <a:bodyPr lIns="0" tIns="0" rIns="0" bIns="0" rtlCol="0" anchor="t">
            <a:spAutoFit/>
          </a:bodyPr>
          <a:lstStyle/>
          <a:p>
            <a:pPr algn="ctr">
              <a:lnSpc>
                <a:spcPts val="6019"/>
              </a:lnSpc>
            </a:pPr>
            <a:r>
              <a:rPr lang="ja-JP" altLang="en-US" sz="4250">
                <a:solidFill>
                  <a:srgbClr val="3E3A3A"/>
                </a:solidFill>
                <a:ea typeface="マメロン Bold"/>
                <a:cs typeface="Calibri"/>
              </a:rPr>
              <a:t>総括</a:t>
            </a:r>
            <a:endParaRPr lang="ja-JP" altLang="en-US" sz="4250" dirty="0">
              <a:solidFill>
                <a:srgbClr val="3E3A3A"/>
              </a:solidFill>
              <a:ea typeface="マメロン Bold"/>
              <a:cs typeface="Calibri"/>
            </a:endParaRPr>
          </a:p>
        </p:txBody>
      </p:sp>
      <p:sp>
        <p:nvSpPr>
          <p:cNvPr id="23" name="TextBox 11">
            <a:extLst>
              <a:ext uri="{FF2B5EF4-FFF2-40B4-BE49-F238E27FC236}">
                <a16:creationId xmlns:a16="http://schemas.microsoft.com/office/drawing/2014/main" id="{C47DEB0E-6A2A-7DDF-E322-524751C3F7D2}"/>
              </a:ext>
            </a:extLst>
          </p:cNvPr>
          <p:cNvSpPr txBox="1"/>
          <p:nvPr/>
        </p:nvSpPr>
        <p:spPr>
          <a:xfrm>
            <a:off x="2828594" y="3947554"/>
            <a:ext cx="12630814" cy="6111353"/>
          </a:xfrm>
          <a:prstGeom prst="rect">
            <a:avLst/>
          </a:prstGeom>
        </p:spPr>
        <p:txBody>
          <a:bodyPr wrap="square" lIns="0" tIns="0" rIns="0" bIns="0" rtlCol="0" anchor="t">
            <a:spAutoFit/>
          </a:bodyPr>
          <a:lstStyle/>
          <a:p>
            <a:r>
              <a:rPr lang="ja-JP" altLang="en-US" sz="5400">
                <a:solidFill>
                  <a:srgbClr val="3E3A3A"/>
                </a:solidFill>
                <a:ea typeface="マメロン Bold"/>
              </a:rPr>
              <a:t>・不安定な時期も多く、メンバーそれぞれが苦しむことも多かったかもしれない。</a:t>
            </a:r>
            <a:endParaRPr lang="ja-JP" altLang="en-US" sz="5400">
              <a:solidFill>
                <a:srgbClr val="3E3A3A"/>
              </a:solidFill>
              <a:ea typeface="マメロン Bold"/>
              <a:cs typeface="Calibri"/>
            </a:endParaRPr>
          </a:p>
          <a:p>
            <a:endParaRPr lang="ja-JP" altLang="en-US" sz="5400" dirty="0">
              <a:solidFill>
                <a:srgbClr val="3E3A3A"/>
              </a:solidFill>
              <a:ea typeface="マメロン Bold"/>
            </a:endParaRPr>
          </a:p>
          <a:p>
            <a:r>
              <a:rPr lang="ja-JP" altLang="en-US" sz="5400">
                <a:solidFill>
                  <a:srgbClr val="3E3A3A"/>
                </a:solidFill>
                <a:ea typeface="マメロン Bold"/>
              </a:rPr>
              <a:t>・しかし、班員の誰が欠けても成り立たず、このメンバーだから出来上がったアプリケーション。</a:t>
            </a:r>
            <a:endParaRPr lang="ja-JP" altLang="en-US" sz="5400">
              <a:solidFill>
                <a:srgbClr val="3E3A3A"/>
              </a:solidFill>
              <a:ea typeface="マメロン Bold"/>
              <a:cs typeface="Calibri"/>
            </a:endParaRPr>
          </a:p>
          <a:p>
            <a:pPr>
              <a:lnSpc>
                <a:spcPts val="4200"/>
              </a:lnSpc>
            </a:pPr>
            <a:br>
              <a:rPr lang="en-US" sz="5400" dirty="0"/>
            </a:br>
            <a:endParaRPr lang="en-US" sz="5400" dirty="0"/>
          </a:p>
        </p:txBody>
      </p:sp>
      <p:grpSp>
        <p:nvGrpSpPr>
          <p:cNvPr id="24" name="グループ化 23">
            <a:extLst>
              <a:ext uri="{FF2B5EF4-FFF2-40B4-BE49-F238E27FC236}">
                <a16:creationId xmlns:a16="http://schemas.microsoft.com/office/drawing/2014/main" id="{727C2175-9B37-395C-6FA5-B28AEFB95871}"/>
              </a:ext>
            </a:extLst>
          </p:cNvPr>
          <p:cNvGrpSpPr/>
          <p:nvPr/>
        </p:nvGrpSpPr>
        <p:grpSpPr>
          <a:xfrm rot="480000">
            <a:off x="-542346" y="4912216"/>
            <a:ext cx="19290657" cy="2052414"/>
            <a:chOff x="-501328" y="7426973"/>
            <a:chExt cx="19290657" cy="2052414"/>
          </a:xfrm>
        </p:grpSpPr>
        <p:grpSp>
          <p:nvGrpSpPr>
            <p:cNvPr id="8" name="Group 8"/>
            <p:cNvGrpSpPr/>
            <p:nvPr/>
          </p:nvGrpSpPr>
          <p:grpSpPr>
            <a:xfrm>
              <a:off x="-501328" y="7426973"/>
              <a:ext cx="19290657" cy="2052414"/>
              <a:chOff x="0" y="-47625"/>
              <a:chExt cx="5080667" cy="540554"/>
            </a:xfrm>
          </p:grpSpPr>
          <p:sp>
            <p:nvSpPr>
              <p:cNvPr id="10" name="TextBox 10"/>
              <p:cNvSpPr txBox="1"/>
              <p:nvPr/>
            </p:nvSpPr>
            <p:spPr>
              <a:xfrm>
                <a:off x="0" y="-47625"/>
                <a:ext cx="5080667" cy="540554"/>
              </a:xfrm>
              <a:prstGeom prst="rect">
                <a:avLst/>
              </a:prstGeom>
            </p:spPr>
            <p:txBody>
              <a:bodyPr lIns="50800" tIns="50800" rIns="50800" bIns="50800" rtlCol="0" anchor="ctr"/>
              <a:lstStyle/>
              <a:p>
                <a:pPr algn="ctr">
                  <a:lnSpc>
                    <a:spcPts val="2100"/>
                  </a:lnSpc>
                </a:pPr>
                <a:endParaRPr/>
              </a:p>
            </p:txBody>
          </p:sp>
          <p:sp>
            <p:nvSpPr>
              <p:cNvPr id="9" name="Freeform 9"/>
              <p:cNvSpPr/>
              <p:nvPr/>
            </p:nvSpPr>
            <p:spPr>
              <a:xfrm>
                <a:off x="0" y="0"/>
                <a:ext cx="5080667" cy="492929"/>
              </a:xfrm>
              <a:custGeom>
                <a:avLst/>
                <a:gdLst/>
                <a:ahLst/>
                <a:cxnLst/>
                <a:rect l="l" t="t" r="r" b="b"/>
                <a:pathLst>
                  <a:path w="5080667" h="492929">
                    <a:moveTo>
                      <a:pt x="0" y="0"/>
                    </a:moveTo>
                    <a:lnTo>
                      <a:pt x="5080667" y="0"/>
                    </a:lnTo>
                    <a:lnTo>
                      <a:pt x="5080667" y="492929"/>
                    </a:lnTo>
                    <a:lnTo>
                      <a:pt x="0" y="492929"/>
                    </a:lnTo>
                    <a:close/>
                  </a:path>
                </a:pathLst>
              </a:custGeom>
              <a:solidFill>
                <a:srgbClr val="FED873"/>
              </a:solidFill>
            </p:spPr>
            <p:txBody>
              <a:bodyPr/>
              <a:lstStyle/>
              <a:p>
                <a:endParaRPr lang="ja-JP" altLang="en-US"/>
              </a:p>
            </p:txBody>
          </p:sp>
        </p:grpSp>
        <p:sp>
          <p:nvSpPr>
            <p:cNvPr id="11" name="TextBox 11"/>
            <p:cNvSpPr txBox="1"/>
            <p:nvPr/>
          </p:nvSpPr>
          <p:spPr>
            <a:xfrm>
              <a:off x="705878" y="8247412"/>
              <a:ext cx="17710815" cy="600998"/>
            </a:xfrm>
            <a:prstGeom prst="rect">
              <a:avLst/>
            </a:prstGeom>
          </p:spPr>
          <p:txBody>
            <a:bodyPr wrap="square" lIns="0" tIns="0" rIns="0" bIns="0" rtlCol="0" anchor="t">
              <a:spAutoFit/>
            </a:bodyPr>
            <a:lstStyle/>
            <a:p>
              <a:pPr algn="l">
                <a:lnSpc>
                  <a:spcPts val="4200"/>
                </a:lnSpc>
              </a:pPr>
              <a:r>
                <a:rPr lang="ja-JP" altLang="en-US" sz="5400">
                  <a:solidFill>
                    <a:srgbClr val="3E3A3A"/>
                  </a:solidFill>
                  <a:ea typeface="マメロン Bold"/>
                </a:rPr>
                <a:t>俺がいたから完成したというのは間違いないない！！！</a:t>
              </a:r>
              <a:endParaRPr lang="en-US" sz="5400" dirty="0" err="1">
                <a:solidFill>
                  <a:srgbClr val="3E3A3A"/>
                </a:solidFill>
                <a:ea typeface="マメロン Bold"/>
                <a:cs typeface="Calibri"/>
              </a:endParaRPr>
            </a:p>
          </p:txBody>
        </p:sp>
      </p:grpSp>
    </p:spTree>
    <p:extLst>
      <p:ext uri="{BB962C8B-B14F-4D97-AF65-F5344CB8AC3E}">
        <p14:creationId xmlns:p14="http://schemas.microsoft.com/office/powerpoint/2010/main" val="13932278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250" fill="hold"/>
                                        <p:tgtEl>
                                          <p:spTgt spid="24"/>
                                        </p:tgtEl>
                                        <p:attrNameLst>
                                          <p:attrName>ppt_w</p:attrName>
                                        </p:attrNameLst>
                                      </p:cBhvr>
                                      <p:tavLst>
                                        <p:tav tm="0">
                                          <p:val>
                                            <p:fltVal val="0"/>
                                          </p:val>
                                        </p:tav>
                                        <p:tav tm="100000">
                                          <p:val>
                                            <p:strVal val="#ppt_w"/>
                                          </p:val>
                                        </p:tav>
                                      </p:tavLst>
                                    </p:anim>
                                    <p:anim calcmode="lin" valueType="num">
                                      <p:cBhvr>
                                        <p:cTn id="8" dur="250" fill="hold"/>
                                        <p:tgtEl>
                                          <p:spTgt spid="24"/>
                                        </p:tgtEl>
                                        <p:attrNameLst>
                                          <p:attrName>ppt_h</p:attrName>
                                        </p:attrNameLst>
                                      </p:cBhvr>
                                      <p:tavLst>
                                        <p:tav tm="0">
                                          <p:val>
                                            <p:fltVal val="0"/>
                                          </p:val>
                                        </p:tav>
                                        <p:tav tm="100000">
                                          <p:val>
                                            <p:strVal val="#ppt_h"/>
                                          </p:val>
                                        </p:tav>
                                      </p:tavLst>
                                    </p:anim>
                                    <p:animEffect transition="in" filter="fade">
                                      <p:cBhvr>
                                        <p:cTn id="9"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757364">
            <a:off x="308005" y="4580932"/>
            <a:ext cx="22086449" cy="9107538"/>
            <a:chOff x="0" y="0"/>
            <a:chExt cx="4302903" cy="1774339"/>
          </a:xfrm>
        </p:grpSpPr>
        <p:sp>
          <p:nvSpPr>
            <p:cNvPr id="3" name="Freeform 3"/>
            <p:cNvSpPr/>
            <p:nvPr/>
          </p:nvSpPr>
          <p:spPr>
            <a:xfrm>
              <a:off x="0" y="0"/>
              <a:ext cx="4302903" cy="1774339"/>
            </a:xfrm>
            <a:custGeom>
              <a:avLst/>
              <a:gdLst/>
              <a:ahLst/>
              <a:cxnLst/>
              <a:rect l="l" t="t" r="r" b="b"/>
              <a:pathLst>
                <a:path w="4302903" h="1774339">
                  <a:moveTo>
                    <a:pt x="0" y="0"/>
                  </a:moveTo>
                  <a:lnTo>
                    <a:pt x="4302903" y="0"/>
                  </a:lnTo>
                  <a:lnTo>
                    <a:pt x="4302903" y="1774339"/>
                  </a:lnTo>
                  <a:lnTo>
                    <a:pt x="0" y="1774339"/>
                  </a:lnTo>
                  <a:close/>
                </a:path>
              </a:pathLst>
            </a:custGeom>
            <a:solidFill>
              <a:srgbClr val="FFFDE8"/>
            </a:solidFill>
          </p:spPr>
          <p:txBody>
            <a:bodyPr/>
            <a:lstStyle/>
            <a:p>
              <a:endParaRPr lang="ja-JP" altLang="en-US"/>
            </a:p>
          </p:txBody>
        </p:sp>
        <p:sp>
          <p:nvSpPr>
            <p:cNvPr id="4" name="TextBox 4"/>
            <p:cNvSpPr txBox="1"/>
            <p:nvPr/>
          </p:nvSpPr>
          <p:spPr>
            <a:xfrm>
              <a:off x="0" y="-28575"/>
              <a:ext cx="4302903" cy="1802914"/>
            </a:xfrm>
            <a:prstGeom prst="rect">
              <a:avLst/>
            </a:prstGeom>
          </p:spPr>
          <p:txBody>
            <a:bodyPr lIns="50800" tIns="50800" rIns="50800" bIns="50800" rtlCol="0" anchor="ctr"/>
            <a:lstStyle/>
            <a:p>
              <a:pPr algn="ctr">
                <a:lnSpc>
                  <a:spcPts val="1960"/>
                </a:lnSpc>
              </a:pPr>
              <a:endParaRPr/>
            </a:p>
          </p:txBody>
        </p:sp>
      </p:grpSp>
      <p:sp>
        <p:nvSpPr>
          <p:cNvPr id="5" name="TextBox 5"/>
          <p:cNvSpPr txBox="1"/>
          <p:nvPr/>
        </p:nvSpPr>
        <p:spPr>
          <a:xfrm>
            <a:off x="2261318" y="4345255"/>
            <a:ext cx="14075331" cy="1582420"/>
          </a:xfrm>
          <a:prstGeom prst="rect">
            <a:avLst/>
          </a:prstGeom>
        </p:spPr>
        <p:txBody>
          <a:bodyPr lIns="0" tIns="0" rIns="0" bIns="0" rtlCol="0" anchor="t">
            <a:spAutoFit/>
          </a:bodyPr>
          <a:lstStyle/>
          <a:p>
            <a:pPr algn="ctr">
              <a:lnSpc>
                <a:spcPts val="12065"/>
              </a:lnSpc>
            </a:pPr>
            <a:r>
              <a:rPr lang="en-US" sz="9500" spc="807">
                <a:solidFill>
                  <a:srgbClr val="3E3A3A"/>
                </a:solidFill>
                <a:latin typeface="M Plus Rounded Black Bold"/>
              </a:rPr>
              <a:t>THANK YOU</a:t>
            </a:r>
          </a:p>
        </p:txBody>
      </p:sp>
      <p:sp>
        <p:nvSpPr>
          <p:cNvPr id="6" name="TextBox 6"/>
          <p:cNvSpPr txBox="1"/>
          <p:nvPr/>
        </p:nvSpPr>
        <p:spPr>
          <a:xfrm>
            <a:off x="1953434" y="7162838"/>
            <a:ext cx="14381133" cy="1227324"/>
          </a:xfrm>
          <a:prstGeom prst="rect">
            <a:avLst/>
          </a:prstGeom>
        </p:spPr>
        <p:txBody>
          <a:bodyPr lIns="0" tIns="0" rIns="0" bIns="0" rtlCol="0" anchor="t">
            <a:spAutoFit/>
          </a:bodyPr>
          <a:lstStyle/>
          <a:p>
            <a:pPr algn="ctr">
              <a:lnSpc>
                <a:spcPts val="4900"/>
              </a:lnSpc>
            </a:pPr>
            <a:r>
              <a:rPr lang="ja-JP" altLang="en-US" sz="3500">
                <a:solidFill>
                  <a:srgbClr val="3E3A3A"/>
                </a:solidFill>
                <a:ea typeface="マメロン Bold"/>
                <a:cs typeface="Calibri"/>
              </a:rPr>
              <a:t>SEプラスさんぜひ導入お願いします！！</a:t>
            </a:r>
            <a:endParaRPr lang="ja-JP" altLang="en-US" sz="3500" dirty="0">
              <a:solidFill>
                <a:srgbClr val="3E3A3A"/>
              </a:solidFill>
              <a:ea typeface="マメロン Bold"/>
            </a:endParaRPr>
          </a:p>
          <a:p>
            <a:pPr algn="ctr">
              <a:lnSpc>
                <a:spcPts val="4900"/>
              </a:lnSpc>
            </a:pPr>
            <a:r>
              <a:rPr lang="ja-JP" altLang="en-US" sz="3500">
                <a:solidFill>
                  <a:srgbClr val="3E3A3A"/>
                </a:solidFill>
                <a:ea typeface="マメロン Bold"/>
              </a:rPr>
              <a:t>ご清聴ありがとうございました！</a:t>
            </a:r>
            <a:endParaRPr lang="en-US" sz="3500" dirty="0">
              <a:solidFill>
                <a:srgbClr val="3E3A3A"/>
              </a:solidFill>
              <a:ea typeface="マメロン Bold"/>
              <a:cs typeface="Calibri"/>
            </a:endParaRPr>
          </a:p>
        </p:txBody>
      </p:sp>
      <p:sp>
        <p:nvSpPr>
          <p:cNvPr id="14" name="Freeform 14"/>
          <p:cNvSpPr/>
          <p:nvPr/>
        </p:nvSpPr>
        <p:spPr>
          <a:xfrm>
            <a:off x="-1415454" y="661632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5" name="Freeform 15"/>
          <p:cNvSpPr/>
          <p:nvPr/>
        </p:nvSpPr>
        <p:spPr>
          <a:xfrm flipH="1">
            <a:off x="13903634" y="661632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6" name="Freeform 16"/>
          <p:cNvSpPr/>
          <p:nvPr/>
        </p:nvSpPr>
        <p:spPr>
          <a:xfrm rot="-10800000">
            <a:off x="13903634" y="-212914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7" name="Freeform 17"/>
          <p:cNvSpPr/>
          <p:nvPr/>
        </p:nvSpPr>
        <p:spPr>
          <a:xfrm rot="-10800000" flipH="1">
            <a:off x="-1415454" y="-212914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descr="線画 が含まれている画像&#10;&#10;自動的に生成された説明">
            <a:extLst>
              <a:ext uri="{FF2B5EF4-FFF2-40B4-BE49-F238E27FC236}">
                <a16:creationId xmlns:a16="http://schemas.microsoft.com/office/drawing/2014/main" id="{8BAF9EE3-73BB-EA11-A99F-E2C0398E2C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1396" y="4724194"/>
            <a:ext cx="3005450" cy="3005450"/>
          </a:xfrm>
          <a:prstGeom prst="ellipse">
            <a:avLst/>
          </a:prstGeom>
        </p:spPr>
      </p:pic>
      <p:pic>
        <p:nvPicPr>
          <p:cNvPr id="7" name="図 6" descr="線画, ガラス が含まれている画像&#10;&#10;説明は自動で生成されたものです">
            <a:extLst>
              <a:ext uri="{FF2B5EF4-FFF2-40B4-BE49-F238E27FC236}">
                <a16:creationId xmlns:a16="http://schemas.microsoft.com/office/drawing/2014/main" id="{C3A8CA1C-2CAC-0245-63A0-62A5BB1999C2}"/>
              </a:ext>
            </a:extLst>
          </p:cNvPr>
          <p:cNvPicPr>
            <a:picLocks noChangeAspect="1"/>
          </p:cNvPicPr>
          <p:nvPr/>
        </p:nvPicPr>
        <p:blipFill>
          <a:blip r:embed="rId4"/>
          <a:stretch>
            <a:fillRect/>
          </a:stretch>
        </p:blipFill>
        <p:spPr>
          <a:xfrm>
            <a:off x="11782793" y="2987008"/>
            <a:ext cx="3045125" cy="3045126"/>
          </a:xfrm>
          <a:prstGeom prst="ellipse">
            <a:avLst/>
          </a:prstGeom>
        </p:spPr>
      </p:pic>
      <p:pic>
        <p:nvPicPr>
          <p:cNvPr id="14" name="図 13" descr="線画 が含まれている画像&#10;&#10;説明は自動で生成されたものです">
            <a:extLst>
              <a:ext uri="{FF2B5EF4-FFF2-40B4-BE49-F238E27FC236}">
                <a16:creationId xmlns:a16="http://schemas.microsoft.com/office/drawing/2014/main" id="{717EDE6F-B8A4-1EDF-71DE-D3A0B7794116}"/>
              </a:ext>
            </a:extLst>
          </p:cNvPr>
          <p:cNvPicPr>
            <a:picLocks noChangeAspect="1"/>
          </p:cNvPicPr>
          <p:nvPr/>
        </p:nvPicPr>
        <p:blipFill>
          <a:blip r:embed="rId5"/>
          <a:stretch>
            <a:fillRect/>
          </a:stretch>
        </p:blipFill>
        <p:spPr>
          <a:xfrm>
            <a:off x="14714495" y="4564617"/>
            <a:ext cx="3217654" cy="3325484"/>
          </a:xfrm>
          <a:prstGeom prst="ellipse">
            <a:avLst/>
          </a:prstGeom>
        </p:spPr>
      </p:pic>
      <p:sp>
        <p:nvSpPr>
          <p:cNvPr id="34" name="Freeform 34"/>
          <p:cNvSpPr/>
          <p:nvPr/>
        </p:nvSpPr>
        <p:spPr>
          <a:xfrm flipH="1">
            <a:off x="13903634" y="661632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33" name="Freeform 33"/>
          <p:cNvSpPr/>
          <p:nvPr/>
        </p:nvSpPr>
        <p:spPr>
          <a:xfrm>
            <a:off x="-1415454" y="661632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grpSp>
        <p:nvGrpSpPr>
          <p:cNvPr id="4" name="Group 4"/>
          <p:cNvGrpSpPr/>
          <p:nvPr/>
        </p:nvGrpSpPr>
        <p:grpSpPr>
          <a:xfrm>
            <a:off x="376128" y="3018411"/>
            <a:ext cx="3005451" cy="300545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t="-25046" b="-25046"/>
              </a:stretch>
            </a:blipFill>
          </p:spPr>
          <p:txBody>
            <a:bodyPr/>
            <a:lstStyle/>
            <a:p>
              <a:endParaRPr lang="ja-JP" altLang="en-US"/>
            </a:p>
          </p:txBody>
        </p:sp>
      </p:grpSp>
      <p:grpSp>
        <p:nvGrpSpPr>
          <p:cNvPr id="8" name="Group 8"/>
          <p:cNvGrpSpPr/>
          <p:nvPr/>
        </p:nvGrpSpPr>
        <p:grpSpPr>
          <a:xfrm>
            <a:off x="573229" y="627362"/>
            <a:ext cx="5116227" cy="993176"/>
            <a:chOff x="0" y="0"/>
            <a:chExt cx="1347484" cy="261577"/>
          </a:xfrm>
        </p:grpSpPr>
        <p:sp>
          <p:nvSpPr>
            <p:cNvPr id="9" name="Freeform 9"/>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10" name="TextBox 10"/>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700322" y="511810"/>
            <a:ext cx="4862042" cy="733919"/>
          </a:xfrm>
          <a:prstGeom prst="rect">
            <a:avLst/>
          </a:prstGeom>
        </p:spPr>
        <p:txBody>
          <a:bodyPr lIns="0" tIns="0" rIns="0" bIns="0" rtlCol="0" anchor="t">
            <a:spAutoFit/>
          </a:bodyPr>
          <a:lstStyle/>
          <a:p>
            <a:pPr algn="ctr">
              <a:lnSpc>
                <a:spcPts val="6019"/>
              </a:lnSpc>
            </a:pPr>
            <a:r>
              <a:rPr lang="ja-JP" altLang="en-US" sz="4299">
                <a:solidFill>
                  <a:srgbClr val="3E3A3A"/>
                </a:solidFill>
                <a:ea typeface="マメロン Bold"/>
              </a:rPr>
              <a:t>メンバー紹介</a:t>
            </a:r>
            <a:endParaRPr lang="en-US" sz="4299">
              <a:solidFill>
                <a:srgbClr val="3E3A3A"/>
              </a:solidFill>
              <a:ea typeface="マメロン Bold"/>
            </a:endParaRPr>
          </a:p>
        </p:txBody>
      </p:sp>
      <p:sp>
        <p:nvSpPr>
          <p:cNvPr id="15" name="TextBox 15"/>
          <p:cNvSpPr txBox="1"/>
          <p:nvPr/>
        </p:nvSpPr>
        <p:spPr>
          <a:xfrm>
            <a:off x="131192" y="7189260"/>
            <a:ext cx="3495319"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流れるロン毛の戦士</a:t>
            </a:r>
            <a:endParaRPr lang="en-US" altLang="ja-JP" sz="2800">
              <a:solidFill>
                <a:srgbClr val="3E3A3A"/>
              </a:solidFill>
              <a:ea typeface="マメロン"/>
            </a:endParaRPr>
          </a:p>
        </p:txBody>
      </p:sp>
      <p:sp>
        <p:nvSpPr>
          <p:cNvPr id="35" name="Freeform 35"/>
          <p:cNvSpPr/>
          <p:nvPr/>
        </p:nvSpPr>
        <p:spPr>
          <a:xfrm rot="-10800000">
            <a:off x="13903634" y="-212914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ja-JP" altLang="en-US"/>
          </a:p>
        </p:txBody>
      </p:sp>
      <p:sp>
        <p:nvSpPr>
          <p:cNvPr id="38" name="TextBox 13">
            <a:extLst>
              <a:ext uri="{FF2B5EF4-FFF2-40B4-BE49-F238E27FC236}">
                <a16:creationId xmlns:a16="http://schemas.microsoft.com/office/drawing/2014/main" id="{3A494658-B99F-8DDE-E390-F414C93E5EC6}"/>
              </a:ext>
            </a:extLst>
          </p:cNvPr>
          <p:cNvSpPr txBox="1"/>
          <p:nvPr/>
        </p:nvSpPr>
        <p:spPr>
          <a:xfrm>
            <a:off x="3211617" y="7970841"/>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a:solidFill>
                  <a:srgbClr val="3E3A3A"/>
                </a:solidFill>
                <a:ea typeface="マメロン Bold"/>
              </a:rPr>
              <a:t>佐藤 凱</a:t>
            </a:r>
            <a:endParaRPr lang="ja-JP" altLang="en-US" sz="3500">
              <a:solidFill>
                <a:srgbClr val="3E3A3A"/>
              </a:solidFill>
              <a:ea typeface="マメロン Bold"/>
              <a:cs typeface="Calibri"/>
            </a:endParaRPr>
          </a:p>
        </p:txBody>
      </p:sp>
      <p:sp>
        <p:nvSpPr>
          <p:cNvPr id="39" name="TextBox 15">
            <a:extLst>
              <a:ext uri="{FF2B5EF4-FFF2-40B4-BE49-F238E27FC236}">
                <a16:creationId xmlns:a16="http://schemas.microsoft.com/office/drawing/2014/main" id="{E9FEF97E-F742-9437-8A2C-4660A24B9C53}"/>
              </a:ext>
            </a:extLst>
          </p:cNvPr>
          <p:cNvSpPr txBox="1"/>
          <p:nvPr/>
        </p:nvSpPr>
        <p:spPr>
          <a:xfrm>
            <a:off x="2416201" y="8830770"/>
            <a:ext cx="4502708"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ロングレッグおやじギャグ</a:t>
            </a:r>
            <a:endParaRPr lang="en-US" sz="2800">
              <a:solidFill>
                <a:srgbClr val="3E3A3A"/>
              </a:solidFill>
              <a:ea typeface="マメロン"/>
            </a:endParaRPr>
          </a:p>
        </p:txBody>
      </p:sp>
      <p:grpSp>
        <p:nvGrpSpPr>
          <p:cNvPr id="45" name="Group 4">
            <a:extLst>
              <a:ext uri="{FF2B5EF4-FFF2-40B4-BE49-F238E27FC236}">
                <a16:creationId xmlns:a16="http://schemas.microsoft.com/office/drawing/2014/main" id="{CAD6B386-E4C9-DD82-FF7E-C01DDD23241E}"/>
              </a:ext>
            </a:extLst>
          </p:cNvPr>
          <p:cNvGrpSpPr/>
          <p:nvPr/>
        </p:nvGrpSpPr>
        <p:grpSpPr>
          <a:xfrm>
            <a:off x="5986664" y="3018411"/>
            <a:ext cx="3005451" cy="3005451"/>
            <a:chOff x="0" y="0"/>
            <a:chExt cx="812800" cy="812800"/>
          </a:xfrm>
        </p:grpSpPr>
        <p:sp>
          <p:nvSpPr>
            <p:cNvPr id="46" name="Freeform 5">
              <a:extLst>
                <a:ext uri="{FF2B5EF4-FFF2-40B4-BE49-F238E27FC236}">
                  <a16:creationId xmlns:a16="http://schemas.microsoft.com/office/drawing/2014/main" id="{C4CBB33F-6753-8518-3E5E-C6FC482216D6}"/>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t="-25046" b="-25046"/>
              </a:stretch>
            </a:blipFill>
          </p:spPr>
          <p:txBody>
            <a:bodyPr/>
            <a:lstStyle/>
            <a:p>
              <a:endParaRPr lang="ja-JP" altLang="en-US"/>
            </a:p>
          </p:txBody>
        </p:sp>
      </p:grpSp>
      <p:sp>
        <p:nvSpPr>
          <p:cNvPr id="47" name="TextBox 13">
            <a:extLst>
              <a:ext uri="{FF2B5EF4-FFF2-40B4-BE49-F238E27FC236}">
                <a16:creationId xmlns:a16="http://schemas.microsoft.com/office/drawing/2014/main" id="{0DD06C12-9F27-6417-7C3D-6D544330E08C}"/>
              </a:ext>
            </a:extLst>
          </p:cNvPr>
          <p:cNvSpPr txBox="1"/>
          <p:nvPr/>
        </p:nvSpPr>
        <p:spPr>
          <a:xfrm>
            <a:off x="6033450" y="6387449"/>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err="1">
                <a:solidFill>
                  <a:srgbClr val="3E3A3A"/>
                </a:solidFill>
                <a:ea typeface="マメロン Bold"/>
              </a:rPr>
              <a:t>齋田</a:t>
            </a:r>
            <a:r>
              <a:rPr lang="en-US" sz="3500">
                <a:solidFill>
                  <a:srgbClr val="3E3A3A"/>
                </a:solidFill>
                <a:ea typeface="マメロン Bold"/>
              </a:rPr>
              <a:t> </a:t>
            </a:r>
            <a:r>
              <a:rPr lang="ja-JP" altLang="en-US" sz="3500">
                <a:solidFill>
                  <a:srgbClr val="3E3A3A"/>
                </a:solidFill>
                <a:ea typeface="マメロン Bold"/>
              </a:rPr>
              <a:t>花凜</a:t>
            </a:r>
            <a:endParaRPr lang="en-US" sz="3500">
              <a:solidFill>
                <a:srgbClr val="3E3A3A"/>
              </a:solidFill>
              <a:ea typeface="マメロン Bold"/>
            </a:endParaRPr>
          </a:p>
        </p:txBody>
      </p:sp>
      <p:sp>
        <p:nvSpPr>
          <p:cNvPr id="48" name="TextBox 15">
            <a:extLst>
              <a:ext uri="{FF2B5EF4-FFF2-40B4-BE49-F238E27FC236}">
                <a16:creationId xmlns:a16="http://schemas.microsoft.com/office/drawing/2014/main" id="{3C032957-C2AC-683E-38A0-B7649CA2D6A9}"/>
              </a:ext>
            </a:extLst>
          </p:cNvPr>
          <p:cNvSpPr txBox="1"/>
          <p:nvPr/>
        </p:nvSpPr>
        <p:spPr>
          <a:xfrm>
            <a:off x="5896712" y="7228006"/>
            <a:ext cx="3185353"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おしゃべり潤滑油</a:t>
            </a:r>
            <a:endParaRPr lang="en-US" sz="2800">
              <a:solidFill>
                <a:srgbClr val="3E3A3A"/>
              </a:solidFill>
              <a:ea typeface="マメロン"/>
            </a:endParaRPr>
          </a:p>
        </p:txBody>
      </p:sp>
      <p:grpSp>
        <p:nvGrpSpPr>
          <p:cNvPr id="54" name="Group 4">
            <a:extLst>
              <a:ext uri="{FF2B5EF4-FFF2-40B4-BE49-F238E27FC236}">
                <a16:creationId xmlns:a16="http://schemas.microsoft.com/office/drawing/2014/main" id="{53596C30-C159-86EA-BFC1-198E1BDAB934}"/>
              </a:ext>
            </a:extLst>
          </p:cNvPr>
          <p:cNvGrpSpPr/>
          <p:nvPr/>
        </p:nvGrpSpPr>
        <p:grpSpPr>
          <a:xfrm>
            <a:off x="8890900" y="4600573"/>
            <a:ext cx="3005451" cy="3005451"/>
            <a:chOff x="0" y="0"/>
            <a:chExt cx="812800" cy="812800"/>
          </a:xfrm>
        </p:grpSpPr>
        <p:sp>
          <p:nvSpPr>
            <p:cNvPr id="55" name="Freeform 5">
              <a:extLst>
                <a:ext uri="{FF2B5EF4-FFF2-40B4-BE49-F238E27FC236}">
                  <a16:creationId xmlns:a16="http://schemas.microsoft.com/office/drawing/2014/main" id="{978DAE48-ED4C-AC15-88BD-07B4BE5CFC8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t="-25046" b="-25046"/>
              </a:stretch>
            </a:blipFill>
          </p:spPr>
          <p:txBody>
            <a:bodyPr/>
            <a:lstStyle/>
            <a:p>
              <a:endParaRPr lang="ja-JP" altLang="en-US"/>
            </a:p>
          </p:txBody>
        </p:sp>
      </p:grpSp>
      <p:sp>
        <p:nvSpPr>
          <p:cNvPr id="56" name="TextBox 13">
            <a:extLst>
              <a:ext uri="{FF2B5EF4-FFF2-40B4-BE49-F238E27FC236}">
                <a16:creationId xmlns:a16="http://schemas.microsoft.com/office/drawing/2014/main" id="{89C3FC34-92DD-8D77-649E-C5FA6D343FBE}"/>
              </a:ext>
            </a:extLst>
          </p:cNvPr>
          <p:cNvSpPr txBox="1"/>
          <p:nvPr/>
        </p:nvSpPr>
        <p:spPr>
          <a:xfrm>
            <a:off x="8937686" y="7969611"/>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err="1">
                <a:solidFill>
                  <a:srgbClr val="3E3A3A"/>
                </a:solidFill>
                <a:ea typeface="マメロン Bold"/>
              </a:rPr>
              <a:t>赤澤</a:t>
            </a:r>
            <a:r>
              <a:rPr lang="en-US" altLang="ja-JP" sz="3500">
                <a:solidFill>
                  <a:srgbClr val="3E3A3A"/>
                </a:solidFill>
                <a:ea typeface="マメロン Bold"/>
              </a:rPr>
              <a:t> </a:t>
            </a:r>
            <a:r>
              <a:rPr lang="ja-JP" altLang="en-US" sz="3500">
                <a:solidFill>
                  <a:srgbClr val="3E3A3A"/>
                </a:solidFill>
                <a:ea typeface="マメロン Bold"/>
              </a:rPr>
              <a:t>ののは</a:t>
            </a:r>
            <a:endParaRPr lang="en-US" sz="3500">
              <a:solidFill>
                <a:srgbClr val="3E3A3A"/>
              </a:solidFill>
              <a:ea typeface="マメロン Bold"/>
            </a:endParaRPr>
          </a:p>
        </p:txBody>
      </p:sp>
      <p:grpSp>
        <p:nvGrpSpPr>
          <p:cNvPr id="63" name="Group 16">
            <a:extLst>
              <a:ext uri="{FF2B5EF4-FFF2-40B4-BE49-F238E27FC236}">
                <a16:creationId xmlns:a16="http://schemas.microsoft.com/office/drawing/2014/main" id="{BE0BBF90-72C8-4E8C-CA47-ED91406E3391}"/>
              </a:ext>
            </a:extLst>
          </p:cNvPr>
          <p:cNvGrpSpPr/>
          <p:nvPr/>
        </p:nvGrpSpPr>
        <p:grpSpPr>
          <a:xfrm>
            <a:off x="3665399" y="3946388"/>
            <a:ext cx="2003077" cy="467684"/>
            <a:chOff x="0" y="-93937"/>
            <a:chExt cx="3963065" cy="748495"/>
          </a:xfrm>
        </p:grpSpPr>
        <p:grpSp>
          <p:nvGrpSpPr>
            <p:cNvPr id="64" name="Group 17">
              <a:extLst>
                <a:ext uri="{FF2B5EF4-FFF2-40B4-BE49-F238E27FC236}">
                  <a16:creationId xmlns:a16="http://schemas.microsoft.com/office/drawing/2014/main" id="{41ED5770-40D0-0DB8-F98E-28B704039284}"/>
                </a:ext>
              </a:extLst>
            </p:cNvPr>
            <p:cNvGrpSpPr/>
            <p:nvPr/>
          </p:nvGrpSpPr>
          <p:grpSpPr>
            <a:xfrm>
              <a:off x="0" y="-76706"/>
              <a:ext cx="3963065" cy="731264"/>
              <a:chOff x="0" y="-47625"/>
              <a:chExt cx="2460576" cy="454025"/>
            </a:xfrm>
          </p:grpSpPr>
          <p:sp>
            <p:nvSpPr>
              <p:cNvPr id="66" name="Freeform 18">
                <a:extLst>
                  <a:ext uri="{FF2B5EF4-FFF2-40B4-BE49-F238E27FC236}">
                    <a16:creationId xmlns:a16="http://schemas.microsoft.com/office/drawing/2014/main" id="{DCDE209A-A6C9-3A3D-0DE9-CFFDD80BF899}"/>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67" name="TextBox 19">
                <a:extLst>
                  <a:ext uri="{FF2B5EF4-FFF2-40B4-BE49-F238E27FC236}">
                    <a16:creationId xmlns:a16="http://schemas.microsoft.com/office/drawing/2014/main" id="{36698A5B-70B4-17E7-215A-BFB618E1F799}"/>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65" name="TextBox 20">
              <a:extLst>
                <a:ext uri="{FF2B5EF4-FFF2-40B4-BE49-F238E27FC236}">
                  <a16:creationId xmlns:a16="http://schemas.microsoft.com/office/drawing/2014/main" id="{32F1A085-7D57-0EAD-8477-B111A6F49BDC}"/>
                </a:ext>
              </a:extLst>
            </p:cNvPr>
            <p:cNvSpPr txBox="1"/>
            <p:nvPr/>
          </p:nvSpPr>
          <p:spPr>
            <a:xfrm>
              <a:off x="153661" y="-93937"/>
              <a:ext cx="3655740" cy="684678"/>
            </a:xfrm>
            <a:prstGeom prst="rect">
              <a:avLst/>
            </a:prstGeom>
          </p:spPr>
          <p:txBody>
            <a:bodyPr lIns="0" tIns="0" rIns="0" bIns="0" rtlCol="0" anchor="t">
              <a:spAutoFit/>
            </a:bodyPr>
            <a:lstStyle/>
            <a:p>
              <a:pPr algn="ctr">
                <a:lnSpc>
                  <a:spcPts val="3499"/>
                </a:lnSpc>
              </a:pPr>
              <a:r>
                <a:rPr lang="en-US" sz="2450">
                  <a:solidFill>
                    <a:srgbClr val="3E3A3A"/>
                  </a:solidFill>
                  <a:ea typeface="マメロン"/>
                </a:rPr>
                <a:t>DB</a:t>
              </a:r>
              <a:r>
                <a:rPr lang="ja-JP" altLang="en-US" sz="2450">
                  <a:solidFill>
                    <a:srgbClr val="3E3A3A"/>
                  </a:solidFill>
                  <a:ea typeface="マメロン"/>
                </a:rPr>
                <a:t>担当</a:t>
              </a:r>
              <a:endParaRPr lang="en-US" sz="2450">
                <a:solidFill>
                  <a:srgbClr val="3E3A3A"/>
                </a:solidFill>
                <a:ea typeface="マメロン"/>
                <a:cs typeface="Calibri"/>
              </a:endParaRPr>
            </a:p>
          </p:txBody>
        </p:sp>
      </p:grpSp>
      <p:grpSp>
        <p:nvGrpSpPr>
          <p:cNvPr id="68" name="Group 16">
            <a:extLst>
              <a:ext uri="{FF2B5EF4-FFF2-40B4-BE49-F238E27FC236}">
                <a16:creationId xmlns:a16="http://schemas.microsoft.com/office/drawing/2014/main" id="{E8108A55-7347-1068-9047-D4C0390062BC}"/>
              </a:ext>
            </a:extLst>
          </p:cNvPr>
          <p:cNvGrpSpPr/>
          <p:nvPr/>
        </p:nvGrpSpPr>
        <p:grpSpPr>
          <a:xfrm>
            <a:off x="6405742" y="2311178"/>
            <a:ext cx="2003077" cy="467684"/>
            <a:chOff x="0" y="-93937"/>
            <a:chExt cx="3963065" cy="748495"/>
          </a:xfrm>
        </p:grpSpPr>
        <p:grpSp>
          <p:nvGrpSpPr>
            <p:cNvPr id="69" name="Group 17">
              <a:extLst>
                <a:ext uri="{FF2B5EF4-FFF2-40B4-BE49-F238E27FC236}">
                  <a16:creationId xmlns:a16="http://schemas.microsoft.com/office/drawing/2014/main" id="{13ADEF02-A75A-AD6F-79FA-03E5D0E87991}"/>
                </a:ext>
              </a:extLst>
            </p:cNvPr>
            <p:cNvGrpSpPr/>
            <p:nvPr/>
          </p:nvGrpSpPr>
          <p:grpSpPr>
            <a:xfrm>
              <a:off x="0" y="0"/>
              <a:ext cx="3963065" cy="654558"/>
              <a:chOff x="0" y="0"/>
              <a:chExt cx="2460576" cy="406400"/>
            </a:xfrm>
          </p:grpSpPr>
          <p:sp>
            <p:nvSpPr>
              <p:cNvPr id="71" name="Freeform 18">
                <a:extLst>
                  <a:ext uri="{FF2B5EF4-FFF2-40B4-BE49-F238E27FC236}">
                    <a16:creationId xmlns:a16="http://schemas.microsoft.com/office/drawing/2014/main" id="{9DC92347-FB1A-1D0A-DAE4-5F8B2A4E2F49}"/>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72" name="TextBox 19">
                <a:extLst>
                  <a:ext uri="{FF2B5EF4-FFF2-40B4-BE49-F238E27FC236}">
                    <a16:creationId xmlns:a16="http://schemas.microsoft.com/office/drawing/2014/main" id="{23F0599A-85A3-635E-099F-E22BD1D8DD1C}"/>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70" name="TextBox 20">
              <a:extLst>
                <a:ext uri="{FF2B5EF4-FFF2-40B4-BE49-F238E27FC236}">
                  <a16:creationId xmlns:a16="http://schemas.microsoft.com/office/drawing/2014/main" id="{40C90C32-7887-242C-0831-98C5D3F867A1}"/>
                </a:ext>
              </a:extLst>
            </p:cNvPr>
            <p:cNvSpPr txBox="1"/>
            <p:nvPr/>
          </p:nvSpPr>
          <p:spPr>
            <a:xfrm>
              <a:off x="153661" y="-93937"/>
              <a:ext cx="3655740" cy="681805"/>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rPr>
                <a:t>品質管理</a:t>
              </a:r>
              <a:endParaRPr lang="en-US" sz="2450">
                <a:solidFill>
                  <a:srgbClr val="3E3A3A"/>
                </a:solidFill>
                <a:ea typeface="マメロン"/>
                <a:cs typeface="Calibri"/>
              </a:endParaRPr>
            </a:p>
          </p:txBody>
        </p:sp>
      </p:grpSp>
      <p:grpSp>
        <p:nvGrpSpPr>
          <p:cNvPr id="73" name="Group 16">
            <a:extLst>
              <a:ext uri="{FF2B5EF4-FFF2-40B4-BE49-F238E27FC236}">
                <a16:creationId xmlns:a16="http://schemas.microsoft.com/office/drawing/2014/main" id="{09508E5B-6E9B-5C3A-EDBB-89F58D00D63B}"/>
              </a:ext>
            </a:extLst>
          </p:cNvPr>
          <p:cNvGrpSpPr/>
          <p:nvPr/>
        </p:nvGrpSpPr>
        <p:grpSpPr>
          <a:xfrm>
            <a:off x="9358467" y="3951096"/>
            <a:ext cx="2003077" cy="467684"/>
            <a:chOff x="0" y="-93938"/>
            <a:chExt cx="3963065" cy="748496"/>
          </a:xfrm>
        </p:grpSpPr>
        <p:grpSp>
          <p:nvGrpSpPr>
            <p:cNvPr id="74" name="Group 17">
              <a:extLst>
                <a:ext uri="{FF2B5EF4-FFF2-40B4-BE49-F238E27FC236}">
                  <a16:creationId xmlns:a16="http://schemas.microsoft.com/office/drawing/2014/main" id="{A934EC67-2EC0-9135-81C2-C8A8655DAAE2}"/>
                </a:ext>
              </a:extLst>
            </p:cNvPr>
            <p:cNvGrpSpPr/>
            <p:nvPr/>
          </p:nvGrpSpPr>
          <p:grpSpPr>
            <a:xfrm>
              <a:off x="0" y="-76706"/>
              <a:ext cx="3963065" cy="731264"/>
              <a:chOff x="0" y="-47625"/>
              <a:chExt cx="2460576" cy="454025"/>
            </a:xfrm>
          </p:grpSpPr>
          <p:sp>
            <p:nvSpPr>
              <p:cNvPr id="76" name="Freeform 18">
                <a:extLst>
                  <a:ext uri="{FF2B5EF4-FFF2-40B4-BE49-F238E27FC236}">
                    <a16:creationId xmlns:a16="http://schemas.microsoft.com/office/drawing/2014/main" id="{4E77AA32-D1F5-1307-DEB9-6752E7C10AB0}"/>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77" name="TextBox 19">
                <a:extLst>
                  <a:ext uri="{FF2B5EF4-FFF2-40B4-BE49-F238E27FC236}">
                    <a16:creationId xmlns:a16="http://schemas.microsoft.com/office/drawing/2014/main" id="{7BBD969A-80EB-EE24-2C3A-9B70E8E2E515}"/>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75" name="TextBox 20">
              <a:extLst>
                <a:ext uri="{FF2B5EF4-FFF2-40B4-BE49-F238E27FC236}">
                  <a16:creationId xmlns:a16="http://schemas.microsoft.com/office/drawing/2014/main" id="{DFA856CB-8E24-11F4-27F1-D69BDBFC2FED}"/>
                </a:ext>
              </a:extLst>
            </p:cNvPr>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cs typeface="Calibri"/>
                </a:rPr>
                <a:t>機能担当</a:t>
              </a:r>
              <a:endParaRPr lang="en-US" sz="2450">
                <a:solidFill>
                  <a:srgbClr val="3E3A3A"/>
                </a:solidFill>
                <a:ea typeface="マメロン"/>
                <a:cs typeface="Calibri"/>
              </a:endParaRPr>
            </a:p>
          </p:txBody>
        </p:sp>
      </p:grpSp>
      <p:sp>
        <p:nvSpPr>
          <p:cNvPr id="80" name="TextBox 13">
            <a:extLst>
              <a:ext uri="{FF2B5EF4-FFF2-40B4-BE49-F238E27FC236}">
                <a16:creationId xmlns:a16="http://schemas.microsoft.com/office/drawing/2014/main" id="{04A38CE9-2F16-EA59-EACE-DC416995FCAC}"/>
              </a:ext>
            </a:extLst>
          </p:cNvPr>
          <p:cNvSpPr txBox="1"/>
          <p:nvPr/>
        </p:nvSpPr>
        <p:spPr>
          <a:xfrm>
            <a:off x="11853187" y="6387449"/>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err="1">
                <a:solidFill>
                  <a:srgbClr val="3E3A3A"/>
                </a:solidFill>
                <a:ea typeface="マメロン Bold"/>
              </a:rPr>
              <a:t>伊藤</a:t>
            </a:r>
            <a:r>
              <a:rPr lang="en-US" sz="3500">
                <a:solidFill>
                  <a:srgbClr val="3E3A3A"/>
                </a:solidFill>
                <a:ea typeface="マメロン Bold"/>
              </a:rPr>
              <a:t> </a:t>
            </a:r>
            <a:r>
              <a:rPr lang="ja-JP" altLang="en-US" sz="3500">
                <a:solidFill>
                  <a:srgbClr val="3E3A3A"/>
                </a:solidFill>
                <a:ea typeface="マメロン Bold"/>
              </a:rPr>
              <a:t>陽生</a:t>
            </a:r>
            <a:endParaRPr lang="en-US" altLang="ja-JP"/>
          </a:p>
        </p:txBody>
      </p:sp>
      <p:sp>
        <p:nvSpPr>
          <p:cNvPr id="81" name="TextBox 15">
            <a:extLst>
              <a:ext uri="{FF2B5EF4-FFF2-40B4-BE49-F238E27FC236}">
                <a16:creationId xmlns:a16="http://schemas.microsoft.com/office/drawing/2014/main" id="{037A0E88-22E1-C83E-0E98-3C95D2D7637A}"/>
              </a:ext>
            </a:extLst>
          </p:cNvPr>
          <p:cNvSpPr txBox="1"/>
          <p:nvPr/>
        </p:nvSpPr>
        <p:spPr>
          <a:xfrm>
            <a:off x="12317007" y="7189261"/>
            <a:ext cx="2022981"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考える人</a:t>
            </a:r>
            <a:endParaRPr lang="en-US" sz="2800">
              <a:solidFill>
                <a:srgbClr val="3E3A3A"/>
              </a:solidFill>
              <a:ea typeface="マメロン"/>
            </a:endParaRPr>
          </a:p>
        </p:txBody>
      </p:sp>
      <p:grpSp>
        <p:nvGrpSpPr>
          <p:cNvPr id="82" name="Group 16">
            <a:extLst>
              <a:ext uri="{FF2B5EF4-FFF2-40B4-BE49-F238E27FC236}">
                <a16:creationId xmlns:a16="http://schemas.microsoft.com/office/drawing/2014/main" id="{DA3CFA6C-74C7-D630-9FF1-6565D72EA073}"/>
              </a:ext>
            </a:extLst>
          </p:cNvPr>
          <p:cNvGrpSpPr/>
          <p:nvPr/>
        </p:nvGrpSpPr>
        <p:grpSpPr>
          <a:xfrm>
            <a:off x="12206734" y="2324065"/>
            <a:ext cx="2003077" cy="467684"/>
            <a:chOff x="0" y="-93938"/>
            <a:chExt cx="3963065" cy="748496"/>
          </a:xfrm>
        </p:grpSpPr>
        <p:grpSp>
          <p:nvGrpSpPr>
            <p:cNvPr id="83" name="Group 17">
              <a:extLst>
                <a:ext uri="{FF2B5EF4-FFF2-40B4-BE49-F238E27FC236}">
                  <a16:creationId xmlns:a16="http://schemas.microsoft.com/office/drawing/2014/main" id="{2DF87DA2-E61E-F454-4884-1E76A8970A64}"/>
                </a:ext>
              </a:extLst>
            </p:cNvPr>
            <p:cNvGrpSpPr/>
            <p:nvPr/>
          </p:nvGrpSpPr>
          <p:grpSpPr>
            <a:xfrm>
              <a:off x="0" y="-76706"/>
              <a:ext cx="3963065" cy="731264"/>
              <a:chOff x="0" y="-47625"/>
              <a:chExt cx="2460576" cy="454025"/>
            </a:xfrm>
          </p:grpSpPr>
          <p:sp>
            <p:nvSpPr>
              <p:cNvPr id="85" name="Freeform 18">
                <a:extLst>
                  <a:ext uri="{FF2B5EF4-FFF2-40B4-BE49-F238E27FC236}">
                    <a16:creationId xmlns:a16="http://schemas.microsoft.com/office/drawing/2014/main" id="{56A14D06-8858-B06F-2F63-1987B2CEA4A8}"/>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86" name="TextBox 19">
                <a:extLst>
                  <a:ext uri="{FF2B5EF4-FFF2-40B4-BE49-F238E27FC236}">
                    <a16:creationId xmlns:a16="http://schemas.microsoft.com/office/drawing/2014/main" id="{9CE08CB8-D2BA-A107-7065-90A9DD8A1716}"/>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84" name="TextBox 20">
              <a:extLst>
                <a:ext uri="{FF2B5EF4-FFF2-40B4-BE49-F238E27FC236}">
                  <a16:creationId xmlns:a16="http://schemas.microsoft.com/office/drawing/2014/main" id="{9917711D-9ED6-2EFB-C6F3-7298A4CEE822}"/>
                </a:ext>
              </a:extLst>
            </p:cNvPr>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rPr>
                <a:t>機能担当</a:t>
              </a:r>
              <a:endParaRPr lang="en-US" sz="2450">
                <a:solidFill>
                  <a:srgbClr val="3E3A3A"/>
                </a:solidFill>
                <a:ea typeface="マメロン"/>
                <a:cs typeface="Calibri"/>
              </a:endParaRPr>
            </a:p>
          </p:txBody>
        </p:sp>
      </p:grpSp>
      <p:sp>
        <p:nvSpPr>
          <p:cNvPr id="89" name="TextBox 13">
            <a:extLst>
              <a:ext uri="{FF2B5EF4-FFF2-40B4-BE49-F238E27FC236}">
                <a16:creationId xmlns:a16="http://schemas.microsoft.com/office/drawing/2014/main" id="{CBB4B9BE-F8BB-DBB2-28DA-780E2A687077}"/>
              </a:ext>
            </a:extLst>
          </p:cNvPr>
          <p:cNvSpPr txBox="1"/>
          <p:nvPr/>
        </p:nvSpPr>
        <p:spPr>
          <a:xfrm>
            <a:off x="14814377" y="8004071"/>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a:solidFill>
                  <a:srgbClr val="3E3A3A"/>
                </a:solidFill>
                <a:ea typeface="マメロン Bold"/>
              </a:rPr>
              <a:t>土田</a:t>
            </a:r>
            <a:r>
              <a:rPr lang="en-US" sz="3500">
                <a:solidFill>
                  <a:srgbClr val="3E3A3A"/>
                </a:solidFill>
                <a:ea typeface="マメロン Bold"/>
              </a:rPr>
              <a:t> </a:t>
            </a:r>
            <a:r>
              <a:rPr lang="ja-JP" altLang="en-US" sz="3500">
                <a:solidFill>
                  <a:srgbClr val="3E3A3A"/>
                </a:solidFill>
                <a:ea typeface="マメロン Bold"/>
              </a:rPr>
              <a:t>結菜</a:t>
            </a:r>
            <a:endParaRPr lang="en-US" sz="3500">
              <a:solidFill>
                <a:srgbClr val="3E3A3A"/>
              </a:solidFill>
              <a:ea typeface="マメロン Bold"/>
            </a:endParaRPr>
          </a:p>
        </p:txBody>
      </p:sp>
      <p:grpSp>
        <p:nvGrpSpPr>
          <p:cNvPr id="91" name="Group 16">
            <a:extLst>
              <a:ext uri="{FF2B5EF4-FFF2-40B4-BE49-F238E27FC236}">
                <a16:creationId xmlns:a16="http://schemas.microsoft.com/office/drawing/2014/main" id="{70461DDE-5724-9CBB-7D24-40D21196F672}"/>
              </a:ext>
            </a:extLst>
          </p:cNvPr>
          <p:cNvGrpSpPr/>
          <p:nvPr/>
        </p:nvGrpSpPr>
        <p:grpSpPr>
          <a:xfrm>
            <a:off x="15218349" y="3940687"/>
            <a:ext cx="2003077" cy="467684"/>
            <a:chOff x="0" y="-93938"/>
            <a:chExt cx="3963065" cy="748496"/>
          </a:xfrm>
        </p:grpSpPr>
        <p:grpSp>
          <p:nvGrpSpPr>
            <p:cNvPr id="92" name="Group 17">
              <a:extLst>
                <a:ext uri="{FF2B5EF4-FFF2-40B4-BE49-F238E27FC236}">
                  <a16:creationId xmlns:a16="http://schemas.microsoft.com/office/drawing/2014/main" id="{53D9D59A-4B58-323C-3EC9-E5FDEFAB0FEA}"/>
                </a:ext>
              </a:extLst>
            </p:cNvPr>
            <p:cNvGrpSpPr/>
            <p:nvPr/>
          </p:nvGrpSpPr>
          <p:grpSpPr>
            <a:xfrm>
              <a:off x="0" y="-76706"/>
              <a:ext cx="3963065" cy="731264"/>
              <a:chOff x="0" y="-47625"/>
              <a:chExt cx="2460576" cy="454025"/>
            </a:xfrm>
          </p:grpSpPr>
          <p:sp>
            <p:nvSpPr>
              <p:cNvPr id="94" name="Freeform 18">
                <a:extLst>
                  <a:ext uri="{FF2B5EF4-FFF2-40B4-BE49-F238E27FC236}">
                    <a16:creationId xmlns:a16="http://schemas.microsoft.com/office/drawing/2014/main" id="{F240E394-8818-479F-A3CE-63B0B3F9765D}"/>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95" name="TextBox 19">
                <a:extLst>
                  <a:ext uri="{FF2B5EF4-FFF2-40B4-BE49-F238E27FC236}">
                    <a16:creationId xmlns:a16="http://schemas.microsoft.com/office/drawing/2014/main" id="{97DBABD2-4DFF-E1C7-03BE-D38DF5E4EEB5}"/>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93" name="TextBox 20">
              <a:extLst>
                <a:ext uri="{FF2B5EF4-FFF2-40B4-BE49-F238E27FC236}">
                  <a16:creationId xmlns:a16="http://schemas.microsoft.com/office/drawing/2014/main" id="{541CC3E6-47D9-610D-1FDE-D08C9964405E}"/>
                </a:ext>
              </a:extLst>
            </p:cNvPr>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rPr>
                <a:t>機能担当</a:t>
              </a:r>
              <a:endParaRPr lang="en-US" sz="2450">
                <a:solidFill>
                  <a:srgbClr val="3E3A3A"/>
                </a:solidFill>
                <a:ea typeface="マメロン"/>
                <a:cs typeface="Calibri"/>
              </a:endParaRPr>
            </a:p>
          </p:txBody>
        </p:sp>
      </p:grpSp>
      <p:sp>
        <p:nvSpPr>
          <p:cNvPr id="2" name="TextBox 15">
            <a:extLst>
              <a:ext uri="{FF2B5EF4-FFF2-40B4-BE49-F238E27FC236}">
                <a16:creationId xmlns:a16="http://schemas.microsoft.com/office/drawing/2014/main" id="{82A7170A-5C3C-E4C4-35AC-A831E5FC9888}"/>
              </a:ext>
            </a:extLst>
          </p:cNvPr>
          <p:cNvSpPr txBox="1"/>
          <p:nvPr/>
        </p:nvSpPr>
        <p:spPr>
          <a:xfrm>
            <a:off x="8608916" y="8835954"/>
            <a:ext cx="3572810"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癒しのツッコミ担当</a:t>
            </a:r>
            <a:endParaRPr lang="en-US" sz="2800">
              <a:solidFill>
                <a:srgbClr val="3E3A3A"/>
              </a:solidFill>
              <a:ea typeface="マメロン"/>
            </a:endParaRPr>
          </a:p>
        </p:txBody>
      </p:sp>
      <p:pic>
        <p:nvPicPr>
          <p:cNvPr id="6" name="図 5" descr="図形 が含まれている画像&#10;&#10;説明は自動で生成されたものです">
            <a:extLst>
              <a:ext uri="{FF2B5EF4-FFF2-40B4-BE49-F238E27FC236}">
                <a16:creationId xmlns:a16="http://schemas.microsoft.com/office/drawing/2014/main" id="{8224D016-745B-A30D-E43C-7C3719B71A0C}"/>
              </a:ext>
            </a:extLst>
          </p:cNvPr>
          <p:cNvPicPr>
            <a:picLocks noChangeAspect="1"/>
          </p:cNvPicPr>
          <p:nvPr/>
        </p:nvPicPr>
        <p:blipFill>
          <a:blip r:embed="rId9"/>
          <a:stretch>
            <a:fillRect/>
          </a:stretch>
        </p:blipFill>
        <p:spPr>
          <a:xfrm>
            <a:off x="8859535" y="4576314"/>
            <a:ext cx="3088257" cy="3088257"/>
          </a:xfrm>
          <a:prstGeom prst="ellipse">
            <a:avLst/>
          </a:prstGeom>
        </p:spPr>
      </p:pic>
      <p:pic>
        <p:nvPicPr>
          <p:cNvPr id="12" name="図 11" descr="ダイアグラム が含まれている画像&#10;&#10;説明は自動で生成されたものです">
            <a:extLst>
              <a:ext uri="{FF2B5EF4-FFF2-40B4-BE49-F238E27FC236}">
                <a16:creationId xmlns:a16="http://schemas.microsoft.com/office/drawing/2014/main" id="{2A6A23D0-98B9-7806-086C-01C917E632B3}"/>
              </a:ext>
            </a:extLst>
          </p:cNvPr>
          <p:cNvPicPr>
            <a:picLocks noChangeAspect="1"/>
          </p:cNvPicPr>
          <p:nvPr/>
        </p:nvPicPr>
        <p:blipFill>
          <a:blip r:embed="rId10"/>
          <a:stretch>
            <a:fillRect/>
          </a:stretch>
        </p:blipFill>
        <p:spPr>
          <a:xfrm>
            <a:off x="5968232" y="2982665"/>
            <a:ext cx="3109824" cy="3066692"/>
          </a:xfrm>
          <a:prstGeom prst="ellipse">
            <a:avLst/>
          </a:prstGeom>
        </p:spPr>
      </p:pic>
      <p:sp>
        <p:nvSpPr>
          <p:cNvPr id="13" name="TextBox 13"/>
          <p:cNvSpPr txBox="1"/>
          <p:nvPr/>
        </p:nvSpPr>
        <p:spPr>
          <a:xfrm>
            <a:off x="422914" y="6387449"/>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a:solidFill>
                  <a:srgbClr val="3E3A3A"/>
                </a:solidFill>
                <a:ea typeface="マメロン Bold"/>
              </a:rPr>
              <a:t>秋山</a:t>
            </a:r>
            <a:r>
              <a:rPr lang="en-US" sz="3500" dirty="0">
                <a:solidFill>
                  <a:srgbClr val="3E3A3A"/>
                </a:solidFill>
                <a:ea typeface="マメロン Bold"/>
              </a:rPr>
              <a:t> </a:t>
            </a:r>
            <a:r>
              <a:rPr lang="ja-JP" altLang="en-US" sz="3500" dirty="0">
                <a:solidFill>
                  <a:srgbClr val="3E3A3A"/>
                </a:solidFill>
                <a:ea typeface="マメロン Bold"/>
              </a:rPr>
              <a:t>響輝</a:t>
            </a:r>
            <a:endParaRPr lang="en-US" sz="3500" dirty="0">
              <a:solidFill>
                <a:srgbClr val="3E3A3A"/>
              </a:solidFill>
              <a:ea typeface="マメロン Bold"/>
            </a:endParaRPr>
          </a:p>
        </p:txBody>
      </p:sp>
      <p:pic>
        <p:nvPicPr>
          <p:cNvPr id="3" name="図 2" descr="ロゴ が含まれている画像&#10;&#10;説明は自動で生成されたものです">
            <a:extLst>
              <a:ext uri="{FF2B5EF4-FFF2-40B4-BE49-F238E27FC236}">
                <a16:creationId xmlns:a16="http://schemas.microsoft.com/office/drawing/2014/main" id="{9A76D0AC-FE02-6D31-25D1-094F60B27252}"/>
              </a:ext>
            </a:extLst>
          </p:cNvPr>
          <p:cNvPicPr>
            <a:picLocks noChangeAspect="1"/>
          </p:cNvPicPr>
          <p:nvPr/>
        </p:nvPicPr>
        <p:blipFill>
          <a:blip r:embed="rId11"/>
          <a:stretch>
            <a:fillRect/>
          </a:stretch>
        </p:blipFill>
        <p:spPr>
          <a:xfrm>
            <a:off x="318687" y="2804442"/>
            <a:ext cx="3239220" cy="3347050"/>
          </a:xfrm>
          <a:prstGeom prst="ellipse">
            <a:avLst/>
          </a:prstGeom>
        </p:spPr>
      </p:pic>
      <p:grpSp>
        <p:nvGrpSpPr>
          <p:cNvPr id="16" name="Group 16"/>
          <p:cNvGrpSpPr/>
          <p:nvPr/>
        </p:nvGrpSpPr>
        <p:grpSpPr>
          <a:xfrm>
            <a:off x="843695" y="2324065"/>
            <a:ext cx="2003077" cy="467684"/>
            <a:chOff x="0" y="-93938"/>
            <a:chExt cx="3963065" cy="748496"/>
          </a:xfrm>
        </p:grpSpPr>
        <p:grpSp>
          <p:nvGrpSpPr>
            <p:cNvPr id="17" name="Group 17"/>
            <p:cNvGrpSpPr/>
            <p:nvPr/>
          </p:nvGrpSpPr>
          <p:grpSpPr>
            <a:xfrm>
              <a:off x="0" y="-76706"/>
              <a:ext cx="3963065" cy="731264"/>
              <a:chOff x="0" y="-47625"/>
              <a:chExt cx="2460576" cy="454025"/>
            </a:xfrm>
          </p:grpSpPr>
          <p:sp>
            <p:nvSpPr>
              <p:cNvPr id="18" name="Freeform 18"/>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19" name="TextBox 19"/>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20" name="TextBox 20"/>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cs typeface="Calibri"/>
                </a:rPr>
                <a:t>リーダー</a:t>
              </a:r>
              <a:endParaRPr lang="en-US" sz="2450">
                <a:solidFill>
                  <a:srgbClr val="3E3A3A"/>
                </a:solidFill>
                <a:ea typeface="マメロン"/>
                <a:cs typeface="Calibri"/>
              </a:endParaRPr>
            </a:p>
          </p:txBody>
        </p:sp>
      </p:grpSp>
      <p:sp>
        <p:nvSpPr>
          <p:cNvPr id="22" name="TextBox 15">
            <a:extLst>
              <a:ext uri="{FF2B5EF4-FFF2-40B4-BE49-F238E27FC236}">
                <a16:creationId xmlns:a16="http://schemas.microsoft.com/office/drawing/2014/main" id="{DF98D66B-D6DF-61B7-96B2-1EBEE983D252}"/>
              </a:ext>
            </a:extLst>
          </p:cNvPr>
          <p:cNvSpPr txBox="1"/>
          <p:nvPr/>
        </p:nvSpPr>
        <p:spPr>
          <a:xfrm>
            <a:off x="14677639" y="8844628"/>
            <a:ext cx="3185353" cy="410369"/>
          </a:xfrm>
          <a:prstGeom prst="rect">
            <a:avLst/>
          </a:prstGeom>
        </p:spPr>
        <p:txBody>
          <a:bodyPr wrap="square" lIns="0" tIns="0" rIns="0" bIns="0" rtlCol="0" anchor="t">
            <a:spAutoFit/>
          </a:bodyPr>
          <a:lstStyle/>
          <a:p>
            <a:pPr algn="ctr">
              <a:lnSpc>
                <a:spcPts val="3220"/>
              </a:lnSpc>
              <a:spcBef>
                <a:spcPct val="0"/>
              </a:spcBef>
            </a:pPr>
            <a:r>
              <a:rPr lang="ja-JP" altLang="en-US" sz="2800" dirty="0">
                <a:solidFill>
                  <a:srgbClr val="3E3A3A"/>
                </a:solidFill>
                <a:latin typeface="マメロン Bold" panose="020B0600070205080204" charset="-128"/>
                <a:ea typeface="マメロン Bold" panose="020B0600070205080204" charset="-128"/>
              </a:rPr>
              <a:t>SQL</a:t>
            </a:r>
            <a:r>
              <a:rPr lang="ja-JP" altLang="en-US" sz="2800" dirty="0">
                <a:solidFill>
                  <a:srgbClr val="3E3A3A"/>
                </a:solidFill>
                <a:ea typeface="マメロン"/>
              </a:rPr>
              <a:t>の歌姫</a:t>
            </a:r>
            <a:endParaRPr lang="ja-JP" altLang="en-US" sz="2800" dirty="0">
              <a:solidFill>
                <a:srgbClr val="3E3A3A"/>
              </a:solidFill>
              <a:ea typeface="マメロン"/>
              <a:cs typeface="Calibri"/>
            </a:endParaRPr>
          </a:p>
        </p:txBody>
      </p:sp>
    </p:spTree>
    <p:extLst>
      <p:ext uri="{BB962C8B-B14F-4D97-AF65-F5344CB8AC3E}">
        <p14:creationId xmlns:p14="http://schemas.microsoft.com/office/powerpoint/2010/main" val="38632623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descr="線画 が含まれている画像&#10;&#10;自動的に生成された説明">
            <a:extLst>
              <a:ext uri="{FF2B5EF4-FFF2-40B4-BE49-F238E27FC236}">
                <a16:creationId xmlns:a16="http://schemas.microsoft.com/office/drawing/2014/main" id="{68B068EB-E0B3-CFAE-5681-865C0A166B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1396" y="4724194"/>
            <a:ext cx="3005450" cy="3005450"/>
          </a:xfrm>
          <a:prstGeom prst="ellipse">
            <a:avLst/>
          </a:prstGeom>
        </p:spPr>
      </p:pic>
      <p:pic>
        <p:nvPicPr>
          <p:cNvPr id="7" name="図 6" descr="線画, ガラス が含まれている画像&#10;&#10;説明は自動で生成されたものです">
            <a:extLst>
              <a:ext uri="{FF2B5EF4-FFF2-40B4-BE49-F238E27FC236}">
                <a16:creationId xmlns:a16="http://schemas.microsoft.com/office/drawing/2014/main" id="{C3A8CA1C-2CAC-0245-63A0-62A5BB1999C2}"/>
              </a:ext>
            </a:extLst>
          </p:cNvPr>
          <p:cNvPicPr>
            <a:picLocks noChangeAspect="1"/>
          </p:cNvPicPr>
          <p:nvPr/>
        </p:nvPicPr>
        <p:blipFill>
          <a:blip r:embed="rId4"/>
          <a:stretch>
            <a:fillRect/>
          </a:stretch>
        </p:blipFill>
        <p:spPr>
          <a:xfrm>
            <a:off x="11782793" y="2987008"/>
            <a:ext cx="3045125" cy="3045126"/>
          </a:xfrm>
          <a:prstGeom prst="ellipse">
            <a:avLst/>
          </a:prstGeom>
        </p:spPr>
      </p:pic>
      <p:pic>
        <p:nvPicPr>
          <p:cNvPr id="12" name="図 11" descr="ダイアグラム が含まれている画像&#10;&#10;説明は自動で生成されたものです">
            <a:extLst>
              <a:ext uri="{FF2B5EF4-FFF2-40B4-BE49-F238E27FC236}">
                <a16:creationId xmlns:a16="http://schemas.microsoft.com/office/drawing/2014/main" id="{2A6A23D0-98B9-7806-086C-01C917E632B3}"/>
              </a:ext>
            </a:extLst>
          </p:cNvPr>
          <p:cNvPicPr>
            <a:picLocks noChangeAspect="1"/>
          </p:cNvPicPr>
          <p:nvPr/>
        </p:nvPicPr>
        <p:blipFill>
          <a:blip r:embed="rId5"/>
          <a:stretch>
            <a:fillRect/>
          </a:stretch>
        </p:blipFill>
        <p:spPr>
          <a:xfrm>
            <a:off x="5968232" y="2982665"/>
            <a:ext cx="3109824" cy="3066692"/>
          </a:xfrm>
          <a:prstGeom prst="ellipse">
            <a:avLst/>
          </a:prstGeom>
        </p:spPr>
      </p:pic>
      <p:pic>
        <p:nvPicPr>
          <p:cNvPr id="14" name="図 13" descr="線画 が含まれている画像&#10;&#10;説明は自動で生成されたものです">
            <a:extLst>
              <a:ext uri="{FF2B5EF4-FFF2-40B4-BE49-F238E27FC236}">
                <a16:creationId xmlns:a16="http://schemas.microsoft.com/office/drawing/2014/main" id="{717EDE6F-B8A4-1EDF-71DE-D3A0B7794116}"/>
              </a:ext>
            </a:extLst>
          </p:cNvPr>
          <p:cNvPicPr>
            <a:picLocks noChangeAspect="1"/>
          </p:cNvPicPr>
          <p:nvPr/>
        </p:nvPicPr>
        <p:blipFill>
          <a:blip r:embed="rId6"/>
          <a:stretch>
            <a:fillRect/>
          </a:stretch>
        </p:blipFill>
        <p:spPr>
          <a:xfrm>
            <a:off x="14714495" y="4564617"/>
            <a:ext cx="3217654" cy="3325484"/>
          </a:xfrm>
          <a:prstGeom prst="ellipse">
            <a:avLst/>
          </a:prstGeom>
        </p:spPr>
      </p:pic>
      <p:sp>
        <p:nvSpPr>
          <p:cNvPr id="34" name="Freeform 34"/>
          <p:cNvSpPr/>
          <p:nvPr/>
        </p:nvSpPr>
        <p:spPr>
          <a:xfrm flipH="1">
            <a:off x="13903634" y="661632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33" name="Freeform 33"/>
          <p:cNvSpPr/>
          <p:nvPr/>
        </p:nvSpPr>
        <p:spPr>
          <a:xfrm>
            <a:off x="-1415454" y="661632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grpSp>
        <p:nvGrpSpPr>
          <p:cNvPr id="8" name="Group 8"/>
          <p:cNvGrpSpPr/>
          <p:nvPr/>
        </p:nvGrpSpPr>
        <p:grpSpPr>
          <a:xfrm>
            <a:off x="573229" y="627362"/>
            <a:ext cx="5116227" cy="993176"/>
            <a:chOff x="0" y="0"/>
            <a:chExt cx="1347484" cy="261577"/>
          </a:xfrm>
        </p:grpSpPr>
        <p:sp>
          <p:nvSpPr>
            <p:cNvPr id="9" name="Freeform 9"/>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10" name="TextBox 10"/>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700322" y="511810"/>
            <a:ext cx="4862042" cy="733919"/>
          </a:xfrm>
          <a:prstGeom prst="rect">
            <a:avLst/>
          </a:prstGeom>
        </p:spPr>
        <p:txBody>
          <a:bodyPr lIns="0" tIns="0" rIns="0" bIns="0" rtlCol="0" anchor="t">
            <a:spAutoFit/>
          </a:bodyPr>
          <a:lstStyle/>
          <a:p>
            <a:pPr algn="ctr">
              <a:lnSpc>
                <a:spcPts val="6019"/>
              </a:lnSpc>
            </a:pPr>
            <a:r>
              <a:rPr lang="ja-JP" altLang="en-US" sz="4299">
                <a:solidFill>
                  <a:srgbClr val="3E3A3A"/>
                </a:solidFill>
                <a:ea typeface="マメロン Bold"/>
              </a:rPr>
              <a:t>メンバー紹介</a:t>
            </a:r>
            <a:endParaRPr lang="en-US" sz="4299">
              <a:solidFill>
                <a:srgbClr val="3E3A3A"/>
              </a:solidFill>
              <a:ea typeface="マメロン Bold"/>
            </a:endParaRPr>
          </a:p>
        </p:txBody>
      </p:sp>
      <p:sp>
        <p:nvSpPr>
          <p:cNvPr id="35" name="Freeform 35"/>
          <p:cNvSpPr/>
          <p:nvPr/>
        </p:nvSpPr>
        <p:spPr>
          <a:xfrm rot="-10800000">
            <a:off x="13903634" y="-212914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38" name="TextBox 13">
            <a:extLst>
              <a:ext uri="{FF2B5EF4-FFF2-40B4-BE49-F238E27FC236}">
                <a16:creationId xmlns:a16="http://schemas.microsoft.com/office/drawing/2014/main" id="{3A494658-B99F-8DDE-E390-F414C93E5EC6}"/>
              </a:ext>
            </a:extLst>
          </p:cNvPr>
          <p:cNvSpPr txBox="1"/>
          <p:nvPr/>
        </p:nvSpPr>
        <p:spPr>
          <a:xfrm>
            <a:off x="3211617" y="7970841"/>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a:solidFill>
                  <a:srgbClr val="3E3A3A"/>
                </a:solidFill>
                <a:ea typeface="マメロン Bold"/>
              </a:rPr>
              <a:t>佐藤 凱</a:t>
            </a:r>
            <a:endParaRPr lang="ja-JP" altLang="en-US" sz="3500">
              <a:solidFill>
                <a:srgbClr val="3E3A3A"/>
              </a:solidFill>
              <a:ea typeface="マメロン Bold"/>
              <a:cs typeface="Calibri"/>
            </a:endParaRPr>
          </a:p>
        </p:txBody>
      </p:sp>
      <p:sp>
        <p:nvSpPr>
          <p:cNvPr id="39" name="TextBox 15">
            <a:extLst>
              <a:ext uri="{FF2B5EF4-FFF2-40B4-BE49-F238E27FC236}">
                <a16:creationId xmlns:a16="http://schemas.microsoft.com/office/drawing/2014/main" id="{E9FEF97E-F742-9437-8A2C-4660A24B9C53}"/>
              </a:ext>
            </a:extLst>
          </p:cNvPr>
          <p:cNvSpPr txBox="1"/>
          <p:nvPr/>
        </p:nvSpPr>
        <p:spPr>
          <a:xfrm>
            <a:off x="2416201" y="8830770"/>
            <a:ext cx="4502708"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ロングレッグおやじギャグ</a:t>
            </a:r>
            <a:endParaRPr lang="en-US" sz="2800">
              <a:solidFill>
                <a:srgbClr val="3E3A3A"/>
              </a:solidFill>
              <a:ea typeface="マメロン"/>
            </a:endParaRPr>
          </a:p>
        </p:txBody>
      </p:sp>
      <p:sp>
        <p:nvSpPr>
          <p:cNvPr id="47" name="TextBox 13">
            <a:extLst>
              <a:ext uri="{FF2B5EF4-FFF2-40B4-BE49-F238E27FC236}">
                <a16:creationId xmlns:a16="http://schemas.microsoft.com/office/drawing/2014/main" id="{0DD06C12-9F27-6417-7C3D-6D544330E08C}"/>
              </a:ext>
            </a:extLst>
          </p:cNvPr>
          <p:cNvSpPr txBox="1"/>
          <p:nvPr/>
        </p:nvSpPr>
        <p:spPr>
          <a:xfrm>
            <a:off x="6033450" y="6387449"/>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err="1">
                <a:solidFill>
                  <a:srgbClr val="3E3A3A"/>
                </a:solidFill>
                <a:ea typeface="マメロン Bold"/>
              </a:rPr>
              <a:t>齋田</a:t>
            </a:r>
            <a:r>
              <a:rPr lang="en-US" sz="3500">
                <a:solidFill>
                  <a:srgbClr val="3E3A3A"/>
                </a:solidFill>
                <a:ea typeface="マメロン Bold"/>
              </a:rPr>
              <a:t> </a:t>
            </a:r>
            <a:r>
              <a:rPr lang="ja-JP" altLang="en-US" sz="3500">
                <a:solidFill>
                  <a:srgbClr val="3E3A3A"/>
                </a:solidFill>
                <a:ea typeface="マメロン Bold"/>
              </a:rPr>
              <a:t>花凜</a:t>
            </a:r>
            <a:endParaRPr lang="en-US" sz="3500">
              <a:solidFill>
                <a:srgbClr val="3E3A3A"/>
              </a:solidFill>
              <a:ea typeface="マメロン Bold"/>
            </a:endParaRPr>
          </a:p>
        </p:txBody>
      </p:sp>
      <p:sp>
        <p:nvSpPr>
          <p:cNvPr id="48" name="TextBox 15">
            <a:extLst>
              <a:ext uri="{FF2B5EF4-FFF2-40B4-BE49-F238E27FC236}">
                <a16:creationId xmlns:a16="http://schemas.microsoft.com/office/drawing/2014/main" id="{3C032957-C2AC-683E-38A0-B7649CA2D6A9}"/>
              </a:ext>
            </a:extLst>
          </p:cNvPr>
          <p:cNvSpPr txBox="1"/>
          <p:nvPr/>
        </p:nvSpPr>
        <p:spPr>
          <a:xfrm>
            <a:off x="5896712" y="7228006"/>
            <a:ext cx="3185353"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おしゃべり潤滑油</a:t>
            </a:r>
            <a:endParaRPr lang="en-US" sz="2800">
              <a:solidFill>
                <a:srgbClr val="3E3A3A"/>
              </a:solidFill>
              <a:ea typeface="マメロン"/>
            </a:endParaRPr>
          </a:p>
        </p:txBody>
      </p:sp>
      <p:grpSp>
        <p:nvGrpSpPr>
          <p:cNvPr id="54" name="Group 4">
            <a:extLst>
              <a:ext uri="{FF2B5EF4-FFF2-40B4-BE49-F238E27FC236}">
                <a16:creationId xmlns:a16="http://schemas.microsoft.com/office/drawing/2014/main" id="{53596C30-C159-86EA-BFC1-198E1BDAB934}"/>
              </a:ext>
            </a:extLst>
          </p:cNvPr>
          <p:cNvGrpSpPr/>
          <p:nvPr/>
        </p:nvGrpSpPr>
        <p:grpSpPr>
          <a:xfrm>
            <a:off x="8890900" y="4600573"/>
            <a:ext cx="3005451" cy="3005451"/>
            <a:chOff x="0" y="0"/>
            <a:chExt cx="812800" cy="812800"/>
          </a:xfrm>
        </p:grpSpPr>
        <p:sp>
          <p:nvSpPr>
            <p:cNvPr id="55" name="Freeform 5">
              <a:extLst>
                <a:ext uri="{FF2B5EF4-FFF2-40B4-BE49-F238E27FC236}">
                  <a16:creationId xmlns:a16="http://schemas.microsoft.com/office/drawing/2014/main" id="{978DAE48-ED4C-AC15-88BD-07B4BE5CFC8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t="-25046" b="-25046"/>
              </a:stretch>
            </a:blipFill>
          </p:spPr>
          <p:txBody>
            <a:bodyPr/>
            <a:lstStyle/>
            <a:p>
              <a:endParaRPr lang="ja-JP" altLang="en-US"/>
            </a:p>
          </p:txBody>
        </p:sp>
      </p:grpSp>
      <p:sp>
        <p:nvSpPr>
          <p:cNvPr id="56" name="TextBox 13">
            <a:extLst>
              <a:ext uri="{FF2B5EF4-FFF2-40B4-BE49-F238E27FC236}">
                <a16:creationId xmlns:a16="http://schemas.microsoft.com/office/drawing/2014/main" id="{89C3FC34-92DD-8D77-649E-C5FA6D343FBE}"/>
              </a:ext>
            </a:extLst>
          </p:cNvPr>
          <p:cNvSpPr txBox="1"/>
          <p:nvPr/>
        </p:nvSpPr>
        <p:spPr>
          <a:xfrm>
            <a:off x="8937686" y="7969611"/>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err="1">
                <a:solidFill>
                  <a:srgbClr val="3E3A3A"/>
                </a:solidFill>
                <a:ea typeface="マメロン Bold"/>
              </a:rPr>
              <a:t>赤澤</a:t>
            </a:r>
            <a:r>
              <a:rPr lang="en-US" altLang="ja-JP" sz="3500">
                <a:solidFill>
                  <a:srgbClr val="3E3A3A"/>
                </a:solidFill>
                <a:ea typeface="マメロン Bold"/>
              </a:rPr>
              <a:t> </a:t>
            </a:r>
            <a:r>
              <a:rPr lang="ja-JP" altLang="en-US" sz="3500">
                <a:solidFill>
                  <a:srgbClr val="3E3A3A"/>
                </a:solidFill>
                <a:ea typeface="マメロン Bold"/>
              </a:rPr>
              <a:t>ののは</a:t>
            </a:r>
            <a:endParaRPr lang="en-US" sz="3500">
              <a:solidFill>
                <a:srgbClr val="3E3A3A"/>
              </a:solidFill>
              <a:ea typeface="マメロン Bold"/>
            </a:endParaRPr>
          </a:p>
        </p:txBody>
      </p:sp>
      <p:grpSp>
        <p:nvGrpSpPr>
          <p:cNvPr id="63" name="Group 16">
            <a:extLst>
              <a:ext uri="{FF2B5EF4-FFF2-40B4-BE49-F238E27FC236}">
                <a16:creationId xmlns:a16="http://schemas.microsoft.com/office/drawing/2014/main" id="{BE0BBF90-72C8-4E8C-CA47-ED91406E3391}"/>
              </a:ext>
            </a:extLst>
          </p:cNvPr>
          <p:cNvGrpSpPr/>
          <p:nvPr/>
        </p:nvGrpSpPr>
        <p:grpSpPr>
          <a:xfrm>
            <a:off x="3665399" y="3946388"/>
            <a:ext cx="2003077" cy="467684"/>
            <a:chOff x="0" y="-93937"/>
            <a:chExt cx="3963065" cy="748495"/>
          </a:xfrm>
        </p:grpSpPr>
        <p:grpSp>
          <p:nvGrpSpPr>
            <p:cNvPr id="64" name="Group 17">
              <a:extLst>
                <a:ext uri="{FF2B5EF4-FFF2-40B4-BE49-F238E27FC236}">
                  <a16:creationId xmlns:a16="http://schemas.microsoft.com/office/drawing/2014/main" id="{41ED5770-40D0-0DB8-F98E-28B704039284}"/>
                </a:ext>
              </a:extLst>
            </p:cNvPr>
            <p:cNvGrpSpPr/>
            <p:nvPr/>
          </p:nvGrpSpPr>
          <p:grpSpPr>
            <a:xfrm>
              <a:off x="0" y="-76706"/>
              <a:ext cx="3963065" cy="731264"/>
              <a:chOff x="0" y="-47625"/>
              <a:chExt cx="2460576" cy="454025"/>
            </a:xfrm>
          </p:grpSpPr>
          <p:sp>
            <p:nvSpPr>
              <p:cNvPr id="66" name="Freeform 18">
                <a:extLst>
                  <a:ext uri="{FF2B5EF4-FFF2-40B4-BE49-F238E27FC236}">
                    <a16:creationId xmlns:a16="http://schemas.microsoft.com/office/drawing/2014/main" id="{DCDE209A-A6C9-3A3D-0DE9-CFFDD80BF899}"/>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67" name="TextBox 19">
                <a:extLst>
                  <a:ext uri="{FF2B5EF4-FFF2-40B4-BE49-F238E27FC236}">
                    <a16:creationId xmlns:a16="http://schemas.microsoft.com/office/drawing/2014/main" id="{36698A5B-70B4-17E7-215A-BFB618E1F799}"/>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65" name="TextBox 20">
              <a:extLst>
                <a:ext uri="{FF2B5EF4-FFF2-40B4-BE49-F238E27FC236}">
                  <a16:creationId xmlns:a16="http://schemas.microsoft.com/office/drawing/2014/main" id="{32F1A085-7D57-0EAD-8477-B111A6F49BDC}"/>
                </a:ext>
              </a:extLst>
            </p:cNvPr>
            <p:cNvSpPr txBox="1"/>
            <p:nvPr/>
          </p:nvSpPr>
          <p:spPr>
            <a:xfrm>
              <a:off x="153661" y="-93937"/>
              <a:ext cx="3655740" cy="684678"/>
            </a:xfrm>
            <a:prstGeom prst="rect">
              <a:avLst/>
            </a:prstGeom>
          </p:spPr>
          <p:txBody>
            <a:bodyPr lIns="0" tIns="0" rIns="0" bIns="0" rtlCol="0" anchor="t">
              <a:spAutoFit/>
            </a:bodyPr>
            <a:lstStyle/>
            <a:p>
              <a:pPr algn="ctr">
                <a:lnSpc>
                  <a:spcPts val="3499"/>
                </a:lnSpc>
              </a:pPr>
              <a:r>
                <a:rPr lang="en-US" sz="2450">
                  <a:solidFill>
                    <a:srgbClr val="3E3A3A"/>
                  </a:solidFill>
                  <a:ea typeface="マメロン"/>
                </a:rPr>
                <a:t>DB</a:t>
              </a:r>
              <a:r>
                <a:rPr lang="ja-JP" altLang="en-US" sz="2450">
                  <a:solidFill>
                    <a:srgbClr val="3E3A3A"/>
                  </a:solidFill>
                  <a:ea typeface="マメロン"/>
                </a:rPr>
                <a:t>担当</a:t>
              </a:r>
              <a:endParaRPr lang="en-US" sz="2450">
                <a:solidFill>
                  <a:srgbClr val="3E3A3A"/>
                </a:solidFill>
                <a:ea typeface="マメロン"/>
                <a:cs typeface="Calibri"/>
              </a:endParaRPr>
            </a:p>
          </p:txBody>
        </p:sp>
      </p:grpSp>
      <p:grpSp>
        <p:nvGrpSpPr>
          <p:cNvPr id="68" name="Group 16">
            <a:extLst>
              <a:ext uri="{FF2B5EF4-FFF2-40B4-BE49-F238E27FC236}">
                <a16:creationId xmlns:a16="http://schemas.microsoft.com/office/drawing/2014/main" id="{E8108A55-7347-1068-9047-D4C0390062BC}"/>
              </a:ext>
            </a:extLst>
          </p:cNvPr>
          <p:cNvGrpSpPr/>
          <p:nvPr/>
        </p:nvGrpSpPr>
        <p:grpSpPr>
          <a:xfrm>
            <a:off x="6405742" y="2311178"/>
            <a:ext cx="2003077" cy="467684"/>
            <a:chOff x="0" y="-93937"/>
            <a:chExt cx="3963065" cy="748495"/>
          </a:xfrm>
        </p:grpSpPr>
        <p:grpSp>
          <p:nvGrpSpPr>
            <p:cNvPr id="69" name="Group 17">
              <a:extLst>
                <a:ext uri="{FF2B5EF4-FFF2-40B4-BE49-F238E27FC236}">
                  <a16:creationId xmlns:a16="http://schemas.microsoft.com/office/drawing/2014/main" id="{13ADEF02-A75A-AD6F-79FA-03E5D0E87991}"/>
                </a:ext>
              </a:extLst>
            </p:cNvPr>
            <p:cNvGrpSpPr/>
            <p:nvPr/>
          </p:nvGrpSpPr>
          <p:grpSpPr>
            <a:xfrm>
              <a:off x="0" y="0"/>
              <a:ext cx="3963065" cy="654558"/>
              <a:chOff x="0" y="0"/>
              <a:chExt cx="2460576" cy="406400"/>
            </a:xfrm>
          </p:grpSpPr>
          <p:sp>
            <p:nvSpPr>
              <p:cNvPr id="71" name="Freeform 18">
                <a:extLst>
                  <a:ext uri="{FF2B5EF4-FFF2-40B4-BE49-F238E27FC236}">
                    <a16:creationId xmlns:a16="http://schemas.microsoft.com/office/drawing/2014/main" id="{9DC92347-FB1A-1D0A-DAE4-5F8B2A4E2F49}"/>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72" name="TextBox 19">
                <a:extLst>
                  <a:ext uri="{FF2B5EF4-FFF2-40B4-BE49-F238E27FC236}">
                    <a16:creationId xmlns:a16="http://schemas.microsoft.com/office/drawing/2014/main" id="{23F0599A-85A3-635E-099F-E22BD1D8DD1C}"/>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70" name="TextBox 20">
              <a:extLst>
                <a:ext uri="{FF2B5EF4-FFF2-40B4-BE49-F238E27FC236}">
                  <a16:creationId xmlns:a16="http://schemas.microsoft.com/office/drawing/2014/main" id="{40C90C32-7887-242C-0831-98C5D3F867A1}"/>
                </a:ext>
              </a:extLst>
            </p:cNvPr>
            <p:cNvSpPr txBox="1"/>
            <p:nvPr/>
          </p:nvSpPr>
          <p:spPr>
            <a:xfrm>
              <a:off x="153661" y="-93937"/>
              <a:ext cx="3655740" cy="681805"/>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rPr>
                <a:t>品質管理</a:t>
              </a:r>
              <a:endParaRPr lang="en-US" sz="2450">
                <a:solidFill>
                  <a:srgbClr val="3E3A3A"/>
                </a:solidFill>
                <a:ea typeface="マメロン"/>
                <a:cs typeface="Calibri"/>
              </a:endParaRPr>
            </a:p>
          </p:txBody>
        </p:sp>
      </p:grpSp>
      <p:grpSp>
        <p:nvGrpSpPr>
          <p:cNvPr id="73" name="Group 16">
            <a:extLst>
              <a:ext uri="{FF2B5EF4-FFF2-40B4-BE49-F238E27FC236}">
                <a16:creationId xmlns:a16="http://schemas.microsoft.com/office/drawing/2014/main" id="{09508E5B-6E9B-5C3A-EDBB-89F58D00D63B}"/>
              </a:ext>
            </a:extLst>
          </p:cNvPr>
          <p:cNvGrpSpPr/>
          <p:nvPr/>
        </p:nvGrpSpPr>
        <p:grpSpPr>
          <a:xfrm>
            <a:off x="9358467" y="3951096"/>
            <a:ext cx="2003077" cy="467684"/>
            <a:chOff x="0" y="-93938"/>
            <a:chExt cx="3963065" cy="748496"/>
          </a:xfrm>
        </p:grpSpPr>
        <p:grpSp>
          <p:nvGrpSpPr>
            <p:cNvPr id="74" name="Group 17">
              <a:extLst>
                <a:ext uri="{FF2B5EF4-FFF2-40B4-BE49-F238E27FC236}">
                  <a16:creationId xmlns:a16="http://schemas.microsoft.com/office/drawing/2014/main" id="{A934EC67-2EC0-9135-81C2-C8A8655DAAE2}"/>
                </a:ext>
              </a:extLst>
            </p:cNvPr>
            <p:cNvGrpSpPr/>
            <p:nvPr/>
          </p:nvGrpSpPr>
          <p:grpSpPr>
            <a:xfrm>
              <a:off x="0" y="-76706"/>
              <a:ext cx="3963065" cy="731264"/>
              <a:chOff x="0" y="-47625"/>
              <a:chExt cx="2460576" cy="454025"/>
            </a:xfrm>
          </p:grpSpPr>
          <p:sp>
            <p:nvSpPr>
              <p:cNvPr id="76" name="Freeform 18">
                <a:extLst>
                  <a:ext uri="{FF2B5EF4-FFF2-40B4-BE49-F238E27FC236}">
                    <a16:creationId xmlns:a16="http://schemas.microsoft.com/office/drawing/2014/main" id="{4E77AA32-D1F5-1307-DEB9-6752E7C10AB0}"/>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77" name="TextBox 19">
                <a:extLst>
                  <a:ext uri="{FF2B5EF4-FFF2-40B4-BE49-F238E27FC236}">
                    <a16:creationId xmlns:a16="http://schemas.microsoft.com/office/drawing/2014/main" id="{7BBD969A-80EB-EE24-2C3A-9B70E8E2E515}"/>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75" name="TextBox 20">
              <a:extLst>
                <a:ext uri="{FF2B5EF4-FFF2-40B4-BE49-F238E27FC236}">
                  <a16:creationId xmlns:a16="http://schemas.microsoft.com/office/drawing/2014/main" id="{DFA856CB-8E24-11F4-27F1-D69BDBFC2FED}"/>
                </a:ext>
              </a:extLst>
            </p:cNvPr>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cs typeface="Calibri"/>
                </a:rPr>
                <a:t>機能担当</a:t>
              </a:r>
              <a:endParaRPr lang="en-US" sz="2450">
                <a:solidFill>
                  <a:srgbClr val="3E3A3A"/>
                </a:solidFill>
                <a:ea typeface="マメロン"/>
                <a:cs typeface="Calibri"/>
              </a:endParaRPr>
            </a:p>
          </p:txBody>
        </p:sp>
      </p:grpSp>
      <p:sp>
        <p:nvSpPr>
          <p:cNvPr id="80" name="TextBox 13">
            <a:extLst>
              <a:ext uri="{FF2B5EF4-FFF2-40B4-BE49-F238E27FC236}">
                <a16:creationId xmlns:a16="http://schemas.microsoft.com/office/drawing/2014/main" id="{04A38CE9-2F16-EA59-EACE-DC416995FCAC}"/>
              </a:ext>
            </a:extLst>
          </p:cNvPr>
          <p:cNvSpPr txBox="1"/>
          <p:nvPr/>
        </p:nvSpPr>
        <p:spPr>
          <a:xfrm>
            <a:off x="11853187" y="6387449"/>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err="1">
                <a:solidFill>
                  <a:srgbClr val="3E3A3A"/>
                </a:solidFill>
                <a:ea typeface="マメロン Bold"/>
              </a:rPr>
              <a:t>伊藤</a:t>
            </a:r>
            <a:r>
              <a:rPr lang="en-US" sz="3500">
                <a:solidFill>
                  <a:srgbClr val="3E3A3A"/>
                </a:solidFill>
                <a:ea typeface="マメロン Bold"/>
              </a:rPr>
              <a:t> </a:t>
            </a:r>
            <a:r>
              <a:rPr lang="ja-JP" altLang="en-US" sz="3500">
                <a:solidFill>
                  <a:srgbClr val="3E3A3A"/>
                </a:solidFill>
                <a:ea typeface="マメロン Bold"/>
              </a:rPr>
              <a:t>陽生</a:t>
            </a:r>
            <a:endParaRPr lang="en-US" altLang="ja-JP"/>
          </a:p>
        </p:txBody>
      </p:sp>
      <p:sp>
        <p:nvSpPr>
          <p:cNvPr id="81" name="TextBox 15">
            <a:extLst>
              <a:ext uri="{FF2B5EF4-FFF2-40B4-BE49-F238E27FC236}">
                <a16:creationId xmlns:a16="http://schemas.microsoft.com/office/drawing/2014/main" id="{037A0E88-22E1-C83E-0E98-3C95D2D7637A}"/>
              </a:ext>
            </a:extLst>
          </p:cNvPr>
          <p:cNvSpPr txBox="1"/>
          <p:nvPr/>
        </p:nvSpPr>
        <p:spPr>
          <a:xfrm>
            <a:off x="12317007" y="7189261"/>
            <a:ext cx="2022981"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考える人</a:t>
            </a:r>
            <a:endParaRPr lang="en-US" sz="2800">
              <a:solidFill>
                <a:srgbClr val="3E3A3A"/>
              </a:solidFill>
              <a:ea typeface="マメロン"/>
            </a:endParaRPr>
          </a:p>
        </p:txBody>
      </p:sp>
      <p:grpSp>
        <p:nvGrpSpPr>
          <p:cNvPr id="82" name="Group 16">
            <a:extLst>
              <a:ext uri="{FF2B5EF4-FFF2-40B4-BE49-F238E27FC236}">
                <a16:creationId xmlns:a16="http://schemas.microsoft.com/office/drawing/2014/main" id="{DA3CFA6C-74C7-D630-9FF1-6565D72EA073}"/>
              </a:ext>
            </a:extLst>
          </p:cNvPr>
          <p:cNvGrpSpPr/>
          <p:nvPr/>
        </p:nvGrpSpPr>
        <p:grpSpPr>
          <a:xfrm>
            <a:off x="12206734" y="2324065"/>
            <a:ext cx="2003077" cy="467684"/>
            <a:chOff x="0" y="-93938"/>
            <a:chExt cx="3963065" cy="748496"/>
          </a:xfrm>
        </p:grpSpPr>
        <p:grpSp>
          <p:nvGrpSpPr>
            <p:cNvPr id="83" name="Group 17">
              <a:extLst>
                <a:ext uri="{FF2B5EF4-FFF2-40B4-BE49-F238E27FC236}">
                  <a16:creationId xmlns:a16="http://schemas.microsoft.com/office/drawing/2014/main" id="{2DF87DA2-E61E-F454-4884-1E76A8970A64}"/>
                </a:ext>
              </a:extLst>
            </p:cNvPr>
            <p:cNvGrpSpPr/>
            <p:nvPr/>
          </p:nvGrpSpPr>
          <p:grpSpPr>
            <a:xfrm>
              <a:off x="0" y="-76706"/>
              <a:ext cx="3963065" cy="731264"/>
              <a:chOff x="0" y="-47625"/>
              <a:chExt cx="2460576" cy="454025"/>
            </a:xfrm>
          </p:grpSpPr>
          <p:sp>
            <p:nvSpPr>
              <p:cNvPr id="85" name="Freeform 18">
                <a:extLst>
                  <a:ext uri="{FF2B5EF4-FFF2-40B4-BE49-F238E27FC236}">
                    <a16:creationId xmlns:a16="http://schemas.microsoft.com/office/drawing/2014/main" id="{56A14D06-8858-B06F-2F63-1987B2CEA4A8}"/>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86" name="TextBox 19">
                <a:extLst>
                  <a:ext uri="{FF2B5EF4-FFF2-40B4-BE49-F238E27FC236}">
                    <a16:creationId xmlns:a16="http://schemas.microsoft.com/office/drawing/2014/main" id="{9CE08CB8-D2BA-A107-7065-90A9DD8A1716}"/>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84" name="TextBox 20">
              <a:extLst>
                <a:ext uri="{FF2B5EF4-FFF2-40B4-BE49-F238E27FC236}">
                  <a16:creationId xmlns:a16="http://schemas.microsoft.com/office/drawing/2014/main" id="{9917711D-9ED6-2EFB-C6F3-7298A4CEE822}"/>
                </a:ext>
              </a:extLst>
            </p:cNvPr>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rPr>
                <a:t>機能担当</a:t>
              </a:r>
              <a:endParaRPr lang="en-US" sz="2450">
                <a:solidFill>
                  <a:srgbClr val="3E3A3A"/>
                </a:solidFill>
                <a:ea typeface="マメロン"/>
                <a:cs typeface="Calibri"/>
              </a:endParaRPr>
            </a:p>
          </p:txBody>
        </p:sp>
      </p:grpSp>
      <p:sp>
        <p:nvSpPr>
          <p:cNvPr id="89" name="TextBox 13">
            <a:extLst>
              <a:ext uri="{FF2B5EF4-FFF2-40B4-BE49-F238E27FC236}">
                <a16:creationId xmlns:a16="http://schemas.microsoft.com/office/drawing/2014/main" id="{CBB4B9BE-F8BB-DBB2-28DA-780E2A687077}"/>
              </a:ext>
            </a:extLst>
          </p:cNvPr>
          <p:cNvSpPr txBox="1"/>
          <p:nvPr/>
        </p:nvSpPr>
        <p:spPr>
          <a:xfrm>
            <a:off x="14814377" y="8004071"/>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a:solidFill>
                  <a:srgbClr val="3E3A3A"/>
                </a:solidFill>
                <a:ea typeface="マメロン Bold"/>
              </a:rPr>
              <a:t>土田</a:t>
            </a:r>
            <a:r>
              <a:rPr lang="en-US" sz="3500">
                <a:solidFill>
                  <a:srgbClr val="3E3A3A"/>
                </a:solidFill>
                <a:ea typeface="マメロン Bold"/>
              </a:rPr>
              <a:t> </a:t>
            </a:r>
            <a:r>
              <a:rPr lang="ja-JP" altLang="en-US" sz="3500">
                <a:solidFill>
                  <a:srgbClr val="3E3A3A"/>
                </a:solidFill>
                <a:ea typeface="マメロン Bold"/>
              </a:rPr>
              <a:t>結菜</a:t>
            </a:r>
            <a:endParaRPr lang="en-US" sz="3500">
              <a:solidFill>
                <a:srgbClr val="3E3A3A"/>
              </a:solidFill>
              <a:ea typeface="マメロン Bold"/>
            </a:endParaRPr>
          </a:p>
        </p:txBody>
      </p:sp>
      <p:grpSp>
        <p:nvGrpSpPr>
          <p:cNvPr id="91" name="Group 16">
            <a:extLst>
              <a:ext uri="{FF2B5EF4-FFF2-40B4-BE49-F238E27FC236}">
                <a16:creationId xmlns:a16="http://schemas.microsoft.com/office/drawing/2014/main" id="{70461DDE-5724-9CBB-7D24-40D21196F672}"/>
              </a:ext>
            </a:extLst>
          </p:cNvPr>
          <p:cNvGrpSpPr/>
          <p:nvPr/>
        </p:nvGrpSpPr>
        <p:grpSpPr>
          <a:xfrm>
            <a:off x="15218349" y="3940687"/>
            <a:ext cx="2003077" cy="467684"/>
            <a:chOff x="0" y="-93938"/>
            <a:chExt cx="3963065" cy="748496"/>
          </a:xfrm>
        </p:grpSpPr>
        <p:grpSp>
          <p:nvGrpSpPr>
            <p:cNvPr id="92" name="Group 17">
              <a:extLst>
                <a:ext uri="{FF2B5EF4-FFF2-40B4-BE49-F238E27FC236}">
                  <a16:creationId xmlns:a16="http://schemas.microsoft.com/office/drawing/2014/main" id="{53D9D59A-4B58-323C-3EC9-E5FDEFAB0FEA}"/>
                </a:ext>
              </a:extLst>
            </p:cNvPr>
            <p:cNvGrpSpPr/>
            <p:nvPr/>
          </p:nvGrpSpPr>
          <p:grpSpPr>
            <a:xfrm>
              <a:off x="0" y="-76706"/>
              <a:ext cx="3963065" cy="731264"/>
              <a:chOff x="0" y="-47625"/>
              <a:chExt cx="2460576" cy="454025"/>
            </a:xfrm>
          </p:grpSpPr>
          <p:sp>
            <p:nvSpPr>
              <p:cNvPr id="94" name="Freeform 18">
                <a:extLst>
                  <a:ext uri="{FF2B5EF4-FFF2-40B4-BE49-F238E27FC236}">
                    <a16:creationId xmlns:a16="http://schemas.microsoft.com/office/drawing/2014/main" id="{F240E394-8818-479F-A3CE-63B0B3F9765D}"/>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95" name="TextBox 19">
                <a:extLst>
                  <a:ext uri="{FF2B5EF4-FFF2-40B4-BE49-F238E27FC236}">
                    <a16:creationId xmlns:a16="http://schemas.microsoft.com/office/drawing/2014/main" id="{97DBABD2-4DFF-E1C7-03BE-D38DF5E4EEB5}"/>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93" name="TextBox 20">
              <a:extLst>
                <a:ext uri="{FF2B5EF4-FFF2-40B4-BE49-F238E27FC236}">
                  <a16:creationId xmlns:a16="http://schemas.microsoft.com/office/drawing/2014/main" id="{541CC3E6-47D9-610D-1FDE-D08C9964405E}"/>
                </a:ext>
              </a:extLst>
            </p:cNvPr>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rPr>
                <a:t>機能担当</a:t>
              </a:r>
              <a:endParaRPr lang="en-US" sz="2450">
                <a:solidFill>
                  <a:srgbClr val="3E3A3A"/>
                </a:solidFill>
                <a:ea typeface="マメロン"/>
                <a:cs typeface="Calibri"/>
              </a:endParaRPr>
            </a:p>
          </p:txBody>
        </p:sp>
      </p:grpSp>
      <p:sp>
        <p:nvSpPr>
          <p:cNvPr id="2" name="TextBox 15">
            <a:extLst>
              <a:ext uri="{FF2B5EF4-FFF2-40B4-BE49-F238E27FC236}">
                <a16:creationId xmlns:a16="http://schemas.microsoft.com/office/drawing/2014/main" id="{82A7170A-5C3C-E4C4-35AC-A831E5FC9888}"/>
              </a:ext>
            </a:extLst>
          </p:cNvPr>
          <p:cNvSpPr txBox="1"/>
          <p:nvPr/>
        </p:nvSpPr>
        <p:spPr>
          <a:xfrm>
            <a:off x="8608916" y="8835954"/>
            <a:ext cx="3572810"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癒しのツッコミ担当</a:t>
            </a:r>
            <a:endParaRPr lang="en-US" sz="2800">
              <a:solidFill>
                <a:srgbClr val="3E3A3A"/>
              </a:solidFill>
              <a:ea typeface="マメロン"/>
            </a:endParaRPr>
          </a:p>
        </p:txBody>
      </p:sp>
      <p:pic>
        <p:nvPicPr>
          <p:cNvPr id="6" name="図 5" descr="図形 が含まれている画像&#10;&#10;説明は自動で生成されたものです">
            <a:extLst>
              <a:ext uri="{FF2B5EF4-FFF2-40B4-BE49-F238E27FC236}">
                <a16:creationId xmlns:a16="http://schemas.microsoft.com/office/drawing/2014/main" id="{8224D016-745B-A30D-E43C-7C3719B71A0C}"/>
              </a:ext>
            </a:extLst>
          </p:cNvPr>
          <p:cNvPicPr>
            <a:picLocks noChangeAspect="1"/>
          </p:cNvPicPr>
          <p:nvPr/>
        </p:nvPicPr>
        <p:blipFill>
          <a:blip r:embed="rId10"/>
          <a:stretch>
            <a:fillRect/>
          </a:stretch>
        </p:blipFill>
        <p:spPr>
          <a:xfrm>
            <a:off x="8859535" y="4576314"/>
            <a:ext cx="3088257" cy="3088257"/>
          </a:xfrm>
          <a:prstGeom prst="ellipse">
            <a:avLst/>
          </a:prstGeom>
        </p:spPr>
      </p:pic>
      <p:pic>
        <p:nvPicPr>
          <p:cNvPr id="3" name="図 2" descr="ロゴ が含まれている画像&#10;&#10;説明は自動で生成されたものです">
            <a:extLst>
              <a:ext uri="{FF2B5EF4-FFF2-40B4-BE49-F238E27FC236}">
                <a16:creationId xmlns:a16="http://schemas.microsoft.com/office/drawing/2014/main" id="{9A76D0AC-FE02-6D31-25D1-094F60B27252}"/>
              </a:ext>
            </a:extLst>
          </p:cNvPr>
          <p:cNvPicPr>
            <a:picLocks noChangeAspect="1"/>
          </p:cNvPicPr>
          <p:nvPr/>
        </p:nvPicPr>
        <p:blipFill>
          <a:blip r:embed="rId11"/>
          <a:stretch>
            <a:fillRect/>
          </a:stretch>
        </p:blipFill>
        <p:spPr>
          <a:xfrm>
            <a:off x="190766" y="2574220"/>
            <a:ext cx="5224008" cy="5397909"/>
          </a:xfrm>
          <a:prstGeom prst="ellipse">
            <a:avLst/>
          </a:prstGeom>
        </p:spPr>
      </p:pic>
      <p:grpSp>
        <p:nvGrpSpPr>
          <p:cNvPr id="16" name="Group 16"/>
          <p:cNvGrpSpPr/>
          <p:nvPr/>
        </p:nvGrpSpPr>
        <p:grpSpPr>
          <a:xfrm>
            <a:off x="1499974" y="2119464"/>
            <a:ext cx="2491097" cy="814897"/>
            <a:chOff x="0" y="-76706"/>
            <a:chExt cx="3963065" cy="731264"/>
          </a:xfrm>
        </p:grpSpPr>
        <p:grpSp>
          <p:nvGrpSpPr>
            <p:cNvPr id="17" name="Group 17"/>
            <p:cNvGrpSpPr/>
            <p:nvPr/>
          </p:nvGrpSpPr>
          <p:grpSpPr>
            <a:xfrm>
              <a:off x="0" y="-76706"/>
              <a:ext cx="3963065" cy="731264"/>
              <a:chOff x="0" y="-47625"/>
              <a:chExt cx="2460576" cy="454025"/>
            </a:xfrm>
          </p:grpSpPr>
          <p:sp>
            <p:nvSpPr>
              <p:cNvPr id="18" name="Freeform 18"/>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sz="2400"/>
              </a:p>
            </p:txBody>
          </p:sp>
          <p:sp>
            <p:nvSpPr>
              <p:cNvPr id="19" name="TextBox 19"/>
              <p:cNvSpPr txBox="1"/>
              <p:nvPr/>
            </p:nvSpPr>
            <p:spPr>
              <a:xfrm>
                <a:off x="0" y="-47625"/>
                <a:ext cx="2460576" cy="454025"/>
              </a:xfrm>
              <a:prstGeom prst="rect">
                <a:avLst/>
              </a:prstGeom>
            </p:spPr>
            <p:txBody>
              <a:bodyPr lIns="50800" tIns="50800" rIns="50800" bIns="50800" rtlCol="0" anchor="ctr"/>
              <a:lstStyle/>
              <a:p>
                <a:pPr algn="ctr">
                  <a:lnSpc>
                    <a:spcPts val="2100"/>
                  </a:lnSpc>
                </a:pPr>
                <a:endParaRPr sz="2400"/>
              </a:p>
            </p:txBody>
          </p:sp>
        </p:grpSp>
        <p:sp>
          <p:nvSpPr>
            <p:cNvPr id="20" name="TextBox 20"/>
            <p:cNvSpPr txBox="1"/>
            <p:nvPr/>
          </p:nvSpPr>
          <p:spPr>
            <a:xfrm>
              <a:off x="153661" y="161301"/>
              <a:ext cx="3655740" cy="419981"/>
            </a:xfrm>
            <a:prstGeom prst="rect">
              <a:avLst/>
            </a:prstGeom>
          </p:spPr>
          <p:txBody>
            <a:bodyPr lIns="0" tIns="0" rIns="0" bIns="0" rtlCol="0" anchor="ctr">
              <a:spAutoFit/>
            </a:bodyPr>
            <a:lstStyle/>
            <a:p>
              <a:pPr algn="ctr">
                <a:lnSpc>
                  <a:spcPts val="3499"/>
                </a:lnSpc>
              </a:pPr>
              <a:r>
                <a:rPr lang="ja-JP" altLang="en-US" sz="3600" dirty="0">
                  <a:solidFill>
                    <a:srgbClr val="3E3A3A"/>
                  </a:solidFill>
                  <a:ea typeface="マメロン"/>
                  <a:cs typeface="Calibri"/>
                </a:rPr>
                <a:t>リーダー</a:t>
              </a:r>
              <a:endParaRPr lang="en-US" sz="3600" dirty="0">
                <a:solidFill>
                  <a:srgbClr val="3E3A3A"/>
                </a:solidFill>
                <a:ea typeface="マメロン"/>
                <a:cs typeface="Calibri"/>
              </a:endParaRPr>
            </a:p>
          </p:txBody>
        </p:sp>
      </p:grpSp>
      <p:sp>
        <p:nvSpPr>
          <p:cNvPr id="15" name="TextBox 15"/>
          <p:cNvSpPr txBox="1"/>
          <p:nvPr/>
        </p:nvSpPr>
        <p:spPr>
          <a:xfrm>
            <a:off x="510047" y="7924765"/>
            <a:ext cx="4357313" cy="849528"/>
          </a:xfrm>
          <a:prstGeom prst="rect">
            <a:avLst/>
          </a:prstGeom>
          <a:solidFill>
            <a:schemeClr val="bg1"/>
          </a:solidFill>
        </p:spPr>
        <p:txBody>
          <a:bodyPr wrap="square" lIns="0" tIns="0" rIns="0" bIns="0" rtlCol="0" anchor="b">
            <a:spAutoFit/>
          </a:bodyPr>
          <a:lstStyle/>
          <a:p>
            <a:pPr algn="ctr">
              <a:lnSpc>
                <a:spcPts val="3220"/>
              </a:lnSpc>
              <a:spcBef>
                <a:spcPct val="0"/>
              </a:spcBef>
            </a:pPr>
            <a:endParaRPr lang="en-US" altLang="ja-JP" sz="3600" dirty="0">
              <a:solidFill>
                <a:srgbClr val="FF0000"/>
              </a:solidFill>
              <a:ea typeface="マメロン"/>
            </a:endParaRPr>
          </a:p>
          <a:p>
            <a:pPr algn="ctr">
              <a:lnSpc>
                <a:spcPts val="3220"/>
              </a:lnSpc>
              <a:spcBef>
                <a:spcPct val="0"/>
              </a:spcBef>
            </a:pPr>
            <a:r>
              <a:rPr lang="ja-JP" altLang="en-US" sz="3600" dirty="0">
                <a:solidFill>
                  <a:srgbClr val="FF0000"/>
                </a:solidFill>
                <a:ea typeface="マメロン"/>
              </a:rPr>
              <a:t>流れるロン毛の戦士</a:t>
            </a:r>
            <a:endParaRPr lang="en-US" altLang="ja-JP" sz="3600" dirty="0">
              <a:solidFill>
                <a:srgbClr val="FF0000"/>
              </a:solidFill>
              <a:ea typeface="マメロン"/>
            </a:endParaRPr>
          </a:p>
        </p:txBody>
      </p:sp>
      <p:sp>
        <p:nvSpPr>
          <p:cNvPr id="13" name="TextBox 13"/>
          <p:cNvSpPr txBox="1"/>
          <p:nvPr/>
        </p:nvSpPr>
        <p:spPr>
          <a:xfrm>
            <a:off x="1226733" y="7554684"/>
            <a:ext cx="2911878" cy="631840"/>
          </a:xfrm>
          <a:prstGeom prst="rect">
            <a:avLst/>
          </a:prstGeom>
        </p:spPr>
        <p:txBody>
          <a:bodyPr wrap="square" lIns="0" tIns="0" rIns="0" bIns="0" rtlCol="0" anchor="t">
            <a:spAutoFit/>
          </a:bodyPr>
          <a:lstStyle/>
          <a:p>
            <a:pPr algn="ctr">
              <a:lnSpc>
                <a:spcPts val="4900"/>
              </a:lnSpc>
              <a:spcBef>
                <a:spcPct val="0"/>
              </a:spcBef>
            </a:pPr>
            <a:r>
              <a:rPr lang="ja-JP" altLang="en-US" sz="4400" dirty="0">
                <a:solidFill>
                  <a:srgbClr val="3E3A3A"/>
                </a:solidFill>
                <a:ea typeface="マメロン Bold"/>
              </a:rPr>
              <a:t>秋山</a:t>
            </a:r>
            <a:r>
              <a:rPr lang="en-US" sz="4400" dirty="0">
                <a:solidFill>
                  <a:srgbClr val="3E3A3A"/>
                </a:solidFill>
                <a:ea typeface="マメロン Bold"/>
              </a:rPr>
              <a:t> </a:t>
            </a:r>
            <a:r>
              <a:rPr lang="ja-JP" altLang="en-US" sz="4400" dirty="0">
                <a:solidFill>
                  <a:srgbClr val="3E3A3A"/>
                </a:solidFill>
                <a:ea typeface="マメロン Bold"/>
              </a:rPr>
              <a:t>響輝</a:t>
            </a:r>
            <a:endParaRPr lang="en-US" sz="4400" dirty="0">
              <a:solidFill>
                <a:srgbClr val="3E3A3A"/>
              </a:solidFill>
              <a:ea typeface="マメロン Bold"/>
            </a:endParaRPr>
          </a:p>
        </p:txBody>
      </p:sp>
      <p:sp>
        <p:nvSpPr>
          <p:cNvPr id="4" name="TextBox 15">
            <a:extLst>
              <a:ext uri="{FF2B5EF4-FFF2-40B4-BE49-F238E27FC236}">
                <a16:creationId xmlns:a16="http://schemas.microsoft.com/office/drawing/2014/main" id="{997883EC-09D3-5757-77D1-20B35016BD63}"/>
              </a:ext>
            </a:extLst>
          </p:cNvPr>
          <p:cNvSpPr txBox="1"/>
          <p:nvPr/>
        </p:nvSpPr>
        <p:spPr>
          <a:xfrm>
            <a:off x="14677639" y="8844628"/>
            <a:ext cx="3185353" cy="410369"/>
          </a:xfrm>
          <a:prstGeom prst="rect">
            <a:avLst/>
          </a:prstGeom>
        </p:spPr>
        <p:txBody>
          <a:bodyPr wrap="square" lIns="0" tIns="0" rIns="0" bIns="0" rtlCol="0" anchor="t">
            <a:spAutoFit/>
          </a:bodyPr>
          <a:lstStyle/>
          <a:p>
            <a:pPr algn="ctr">
              <a:lnSpc>
                <a:spcPts val="3220"/>
              </a:lnSpc>
              <a:spcBef>
                <a:spcPct val="0"/>
              </a:spcBef>
            </a:pPr>
            <a:r>
              <a:rPr lang="ja-JP" altLang="en-US" sz="2800" dirty="0">
                <a:solidFill>
                  <a:srgbClr val="3E3A3A"/>
                </a:solidFill>
                <a:latin typeface="マメロン Bold" panose="020B0600070205080204" charset="-128"/>
                <a:ea typeface="マメロン Bold" panose="020B0600070205080204" charset="-128"/>
              </a:rPr>
              <a:t>SQL</a:t>
            </a:r>
            <a:r>
              <a:rPr lang="ja-JP" altLang="en-US" sz="2800" dirty="0">
                <a:solidFill>
                  <a:srgbClr val="3E3A3A"/>
                </a:solidFill>
                <a:ea typeface="マメロン"/>
              </a:rPr>
              <a:t>の歌姫</a:t>
            </a:r>
            <a:endParaRPr lang="ja-JP" altLang="en-US" sz="2800" dirty="0">
              <a:solidFill>
                <a:srgbClr val="3E3A3A"/>
              </a:solidFill>
              <a:ea typeface="マメロン"/>
              <a:cs typeface="Calibri"/>
            </a:endParaRPr>
          </a:p>
        </p:txBody>
      </p:sp>
    </p:spTree>
    <p:extLst>
      <p:ext uri="{BB962C8B-B14F-4D97-AF65-F5344CB8AC3E}">
        <p14:creationId xmlns:p14="http://schemas.microsoft.com/office/powerpoint/2010/main" val="1000902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線画, ガラス が含まれている画像&#10;&#10;説明は自動で生成されたものです">
            <a:extLst>
              <a:ext uri="{FF2B5EF4-FFF2-40B4-BE49-F238E27FC236}">
                <a16:creationId xmlns:a16="http://schemas.microsoft.com/office/drawing/2014/main" id="{C3A8CA1C-2CAC-0245-63A0-62A5BB1999C2}"/>
              </a:ext>
            </a:extLst>
          </p:cNvPr>
          <p:cNvPicPr>
            <a:picLocks noChangeAspect="1"/>
          </p:cNvPicPr>
          <p:nvPr/>
        </p:nvPicPr>
        <p:blipFill>
          <a:blip r:embed="rId3"/>
          <a:stretch>
            <a:fillRect/>
          </a:stretch>
        </p:blipFill>
        <p:spPr>
          <a:xfrm>
            <a:off x="11782793" y="2987008"/>
            <a:ext cx="3045125" cy="3045126"/>
          </a:xfrm>
          <a:prstGeom prst="ellipse">
            <a:avLst/>
          </a:prstGeom>
        </p:spPr>
      </p:pic>
      <p:pic>
        <p:nvPicPr>
          <p:cNvPr id="12" name="図 11" descr="ダイアグラム が含まれている画像&#10;&#10;説明は自動で生成されたものです">
            <a:extLst>
              <a:ext uri="{FF2B5EF4-FFF2-40B4-BE49-F238E27FC236}">
                <a16:creationId xmlns:a16="http://schemas.microsoft.com/office/drawing/2014/main" id="{2A6A23D0-98B9-7806-086C-01C917E632B3}"/>
              </a:ext>
            </a:extLst>
          </p:cNvPr>
          <p:cNvPicPr>
            <a:picLocks noChangeAspect="1"/>
          </p:cNvPicPr>
          <p:nvPr/>
        </p:nvPicPr>
        <p:blipFill>
          <a:blip r:embed="rId4"/>
          <a:stretch>
            <a:fillRect/>
          </a:stretch>
        </p:blipFill>
        <p:spPr>
          <a:xfrm>
            <a:off x="5968232" y="2982665"/>
            <a:ext cx="3109824" cy="3066692"/>
          </a:xfrm>
          <a:prstGeom prst="ellipse">
            <a:avLst/>
          </a:prstGeom>
        </p:spPr>
      </p:pic>
      <p:pic>
        <p:nvPicPr>
          <p:cNvPr id="14" name="図 13" descr="線画 が含まれている画像&#10;&#10;説明は自動で生成されたものです">
            <a:extLst>
              <a:ext uri="{FF2B5EF4-FFF2-40B4-BE49-F238E27FC236}">
                <a16:creationId xmlns:a16="http://schemas.microsoft.com/office/drawing/2014/main" id="{717EDE6F-B8A4-1EDF-71DE-D3A0B7794116}"/>
              </a:ext>
            </a:extLst>
          </p:cNvPr>
          <p:cNvPicPr>
            <a:picLocks noChangeAspect="1"/>
          </p:cNvPicPr>
          <p:nvPr/>
        </p:nvPicPr>
        <p:blipFill>
          <a:blip r:embed="rId5"/>
          <a:stretch>
            <a:fillRect/>
          </a:stretch>
        </p:blipFill>
        <p:spPr>
          <a:xfrm>
            <a:off x="14714495" y="4564617"/>
            <a:ext cx="3217654" cy="3325484"/>
          </a:xfrm>
          <a:prstGeom prst="ellipse">
            <a:avLst/>
          </a:prstGeom>
        </p:spPr>
      </p:pic>
      <p:pic>
        <p:nvPicPr>
          <p:cNvPr id="3" name="図 2" descr="ロゴ が含まれている画像&#10;&#10;説明は自動で生成されたものです">
            <a:extLst>
              <a:ext uri="{FF2B5EF4-FFF2-40B4-BE49-F238E27FC236}">
                <a16:creationId xmlns:a16="http://schemas.microsoft.com/office/drawing/2014/main" id="{9A76D0AC-FE02-6D31-25D1-094F60B27252}"/>
              </a:ext>
            </a:extLst>
          </p:cNvPr>
          <p:cNvPicPr>
            <a:picLocks noChangeAspect="1"/>
          </p:cNvPicPr>
          <p:nvPr/>
        </p:nvPicPr>
        <p:blipFill>
          <a:blip r:embed="rId6"/>
          <a:stretch>
            <a:fillRect/>
          </a:stretch>
        </p:blipFill>
        <p:spPr>
          <a:xfrm>
            <a:off x="318687" y="2804442"/>
            <a:ext cx="3239220" cy="3347050"/>
          </a:xfrm>
          <a:prstGeom prst="ellipse">
            <a:avLst/>
          </a:prstGeom>
        </p:spPr>
      </p:pic>
      <p:grpSp>
        <p:nvGrpSpPr>
          <p:cNvPr id="73" name="Group 16">
            <a:extLst>
              <a:ext uri="{FF2B5EF4-FFF2-40B4-BE49-F238E27FC236}">
                <a16:creationId xmlns:a16="http://schemas.microsoft.com/office/drawing/2014/main" id="{09508E5B-6E9B-5C3A-EDBB-89F58D00D63B}"/>
              </a:ext>
            </a:extLst>
          </p:cNvPr>
          <p:cNvGrpSpPr/>
          <p:nvPr/>
        </p:nvGrpSpPr>
        <p:grpSpPr>
          <a:xfrm>
            <a:off x="9358467" y="3951096"/>
            <a:ext cx="2003077" cy="467684"/>
            <a:chOff x="0" y="-93938"/>
            <a:chExt cx="3963065" cy="748496"/>
          </a:xfrm>
        </p:grpSpPr>
        <p:grpSp>
          <p:nvGrpSpPr>
            <p:cNvPr id="74" name="Group 17">
              <a:extLst>
                <a:ext uri="{FF2B5EF4-FFF2-40B4-BE49-F238E27FC236}">
                  <a16:creationId xmlns:a16="http://schemas.microsoft.com/office/drawing/2014/main" id="{A934EC67-2EC0-9135-81C2-C8A8655DAAE2}"/>
                </a:ext>
              </a:extLst>
            </p:cNvPr>
            <p:cNvGrpSpPr/>
            <p:nvPr/>
          </p:nvGrpSpPr>
          <p:grpSpPr>
            <a:xfrm>
              <a:off x="0" y="-76706"/>
              <a:ext cx="3963065" cy="731264"/>
              <a:chOff x="0" y="-47625"/>
              <a:chExt cx="2460576" cy="454025"/>
            </a:xfrm>
          </p:grpSpPr>
          <p:sp>
            <p:nvSpPr>
              <p:cNvPr id="76" name="Freeform 18">
                <a:extLst>
                  <a:ext uri="{FF2B5EF4-FFF2-40B4-BE49-F238E27FC236}">
                    <a16:creationId xmlns:a16="http://schemas.microsoft.com/office/drawing/2014/main" id="{4E77AA32-D1F5-1307-DEB9-6752E7C10AB0}"/>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77" name="TextBox 19">
                <a:extLst>
                  <a:ext uri="{FF2B5EF4-FFF2-40B4-BE49-F238E27FC236}">
                    <a16:creationId xmlns:a16="http://schemas.microsoft.com/office/drawing/2014/main" id="{7BBD969A-80EB-EE24-2C3A-9B70E8E2E515}"/>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75" name="TextBox 20">
              <a:extLst>
                <a:ext uri="{FF2B5EF4-FFF2-40B4-BE49-F238E27FC236}">
                  <a16:creationId xmlns:a16="http://schemas.microsoft.com/office/drawing/2014/main" id="{DFA856CB-8E24-11F4-27F1-D69BDBFC2FED}"/>
                </a:ext>
              </a:extLst>
            </p:cNvPr>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cs typeface="Calibri"/>
                </a:rPr>
                <a:t>機能担当</a:t>
              </a:r>
              <a:endParaRPr lang="en-US" sz="2450">
                <a:solidFill>
                  <a:srgbClr val="3E3A3A"/>
                </a:solidFill>
                <a:ea typeface="マメロン"/>
                <a:cs typeface="Calibri"/>
              </a:endParaRPr>
            </a:p>
          </p:txBody>
        </p:sp>
      </p:grpSp>
      <p:pic>
        <p:nvPicPr>
          <p:cNvPr id="6" name="図 5" descr="図形 が含まれている画像&#10;&#10;説明は自動で生成されたものです">
            <a:extLst>
              <a:ext uri="{FF2B5EF4-FFF2-40B4-BE49-F238E27FC236}">
                <a16:creationId xmlns:a16="http://schemas.microsoft.com/office/drawing/2014/main" id="{8224D016-745B-A30D-E43C-7C3719B71A0C}"/>
              </a:ext>
            </a:extLst>
          </p:cNvPr>
          <p:cNvPicPr>
            <a:picLocks noChangeAspect="1"/>
          </p:cNvPicPr>
          <p:nvPr/>
        </p:nvPicPr>
        <p:blipFill>
          <a:blip r:embed="rId7"/>
          <a:stretch>
            <a:fillRect/>
          </a:stretch>
        </p:blipFill>
        <p:spPr>
          <a:xfrm>
            <a:off x="8859535" y="4576314"/>
            <a:ext cx="3088257" cy="3088257"/>
          </a:xfrm>
          <a:prstGeom prst="ellipse">
            <a:avLst/>
          </a:prstGeom>
        </p:spPr>
      </p:pic>
      <p:sp>
        <p:nvSpPr>
          <p:cNvPr id="47" name="TextBox 13">
            <a:extLst>
              <a:ext uri="{FF2B5EF4-FFF2-40B4-BE49-F238E27FC236}">
                <a16:creationId xmlns:a16="http://schemas.microsoft.com/office/drawing/2014/main" id="{0DD06C12-9F27-6417-7C3D-6D544330E08C}"/>
              </a:ext>
            </a:extLst>
          </p:cNvPr>
          <p:cNvSpPr txBox="1"/>
          <p:nvPr/>
        </p:nvSpPr>
        <p:spPr>
          <a:xfrm>
            <a:off x="6033450" y="6387449"/>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err="1">
                <a:solidFill>
                  <a:srgbClr val="3E3A3A"/>
                </a:solidFill>
                <a:ea typeface="マメロン Bold"/>
              </a:rPr>
              <a:t>齋田</a:t>
            </a:r>
            <a:r>
              <a:rPr lang="en-US" sz="3500" dirty="0">
                <a:solidFill>
                  <a:srgbClr val="3E3A3A"/>
                </a:solidFill>
                <a:ea typeface="マメロン Bold"/>
              </a:rPr>
              <a:t> </a:t>
            </a:r>
            <a:r>
              <a:rPr lang="ja-JP" altLang="en-US" sz="3500" dirty="0">
                <a:solidFill>
                  <a:srgbClr val="3E3A3A"/>
                </a:solidFill>
                <a:ea typeface="マメロン Bold"/>
              </a:rPr>
              <a:t>花凜</a:t>
            </a:r>
            <a:endParaRPr lang="en-US" sz="3500" dirty="0">
              <a:solidFill>
                <a:srgbClr val="3E3A3A"/>
              </a:solidFill>
              <a:ea typeface="マメロン Bold"/>
            </a:endParaRPr>
          </a:p>
        </p:txBody>
      </p:sp>
      <p:sp>
        <p:nvSpPr>
          <p:cNvPr id="34" name="Freeform 34"/>
          <p:cNvSpPr/>
          <p:nvPr/>
        </p:nvSpPr>
        <p:spPr>
          <a:xfrm flipH="1">
            <a:off x="13903634" y="661632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33" name="Freeform 33"/>
          <p:cNvSpPr/>
          <p:nvPr/>
        </p:nvSpPr>
        <p:spPr>
          <a:xfrm>
            <a:off x="-1415454" y="661632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grpSp>
        <p:nvGrpSpPr>
          <p:cNvPr id="8" name="Group 8"/>
          <p:cNvGrpSpPr/>
          <p:nvPr/>
        </p:nvGrpSpPr>
        <p:grpSpPr>
          <a:xfrm>
            <a:off x="573229" y="627362"/>
            <a:ext cx="5116227" cy="993176"/>
            <a:chOff x="0" y="0"/>
            <a:chExt cx="1347484" cy="261577"/>
          </a:xfrm>
        </p:grpSpPr>
        <p:sp>
          <p:nvSpPr>
            <p:cNvPr id="9" name="Freeform 9"/>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10" name="TextBox 10"/>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700322" y="511810"/>
            <a:ext cx="4862042" cy="733919"/>
          </a:xfrm>
          <a:prstGeom prst="rect">
            <a:avLst/>
          </a:prstGeom>
        </p:spPr>
        <p:txBody>
          <a:bodyPr lIns="0" tIns="0" rIns="0" bIns="0" rtlCol="0" anchor="t">
            <a:spAutoFit/>
          </a:bodyPr>
          <a:lstStyle/>
          <a:p>
            <a:pPr algn="ctr">
              <a:lnSpc>
                <a:spcPts val="6019"/>
              </a:lnSpc>
            </a:pPr>
            <a:r>
              <a:rPr lang="ja-JP" altLang="en-US" sz="4299">
                <a:solidFill>
                  <a:srgbClr val="3E3A3A"/>
                </a:solidFill>
                <a:ea typeface="マメロン Bold"/>
              </a:rPr>
              <a:t>メンバー紹介</a:t>
            </a:r>
            <a:endParaRPr lang="en-US" sz="4299">
              <a:solidFill>
                <a:srgbClr val="3E3A3A"/>
              </a:solidFill>
              <a:ea typeface="マメロン Bold"/>
            </a:endParaRPr>
          </a:p>
        </p:txBody>
      </p:sp>
      <p:sp>
        <p:nvSpPr>
          <p:cNvPr id="15" name="TextBox 15"/>
          <p:cNvSpPr txBox="1"/>
          <p:nvPr/>
        </p:nvSpPr>
        <p:spPr>
          <a:xfrm>
            <a:off x="131192" y="7189260"/>
            <a:ext cx="3495319"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流れるロン毛の戦士</a:t>
            </a:r>
            <a:endParaRPr lang="en-US" altLang="ja-JP" sz="2800">
              <a:solidFill>
                <a:srgbClr val="3E3A3A"/>
              </a:solidFill>
              <a:ea typeface="マメロン"/>
            </a:endParaRPr>
          </a:p>
        </p:txBody>
      </p:sp>
      <p:sp>
        <p:nvSpPr>
          <p:cNvPr id="35" name="Freeform 35"/>
          <p:cNvSpPr/>
          <p:nvPr/>
        </p:nvSpPr>
        <p:spPr>
          <a:xfrm rot="-10800000">
            <a:off x="13903634" y="-212914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ja-JP" altLang="en-US"/>
          </a:p>
        </p:txBody>
      </p:sp>
      <p:sp>
        <p:nvSpPr>
          <p:cNvPr id="39" name="TextBox 15">
            <a:extLst>
              <a:ext uri="{FF2B5EF4-FFF2-40B4-BE49-F238E27FC236}">
                <a16:creationId xmlns:a16="http://schemas.microsoft.com/office/drawing/2014/main" id="{E9FEF97E-F742-9437-8A2C-4660A24B9C53}"/>
              </a:ext>
            </a:extLst>
          </p:cNvPr>
          <p:cNvSpPr txBox="1"/>
          <p:nvPr/>
        </p:nvSpPr>
        <p:spPr>
          <a:xfrm>
            <a:off x="2141728" y="9410700"/>
            <a:ext cx="5992618" cy="439159"/>
          </a:xfrm>
          <a:prstGeom prst="rect">
            <a:avLst/>
          </a:prstGeom>
        </p:spPr>
        <p:txBody>
          <a:bodyPr wrap="square" lIns="0" tIns="0" rIns="0" bIns="0" rtlCol="0" anchor="t">
            <a:spAutoFit/>
          </a:bodyPr>
          <a:lstStyle/>
          <a:p>
            <a:pPr algn="ctr">
              <a:lnSpc>
                <a:spcPts val="3220"/>
              </a:lnSpc>
              <a:spcBef>
                <a:spcPct val="0"/>
              </a:spcBef>
            </a:pPr>
            <a:r>
              <a:rPr lang="ja-JP" altLang="en-US" sz="3600" dirty="0">
                <a:solidFill>
                  <a:srgbClr val="FF0000"/>
                </a:solidFill>
                <a:ea typeface="マメロン"/>
              </a:rPr>
              <a:t>ロングレッグおやじギャグ</a:t>
            </a:r>
            <a:endParaRPr lang="en-US" sz="3600" dirty="0">
              <a:solidFill>
                <a:srgbClr val="FF0000"/>
              </a:solidFill>
              <a:ea typeface="マメロン"/>
            </a:endParaRPr>
          </a:p>
        </p:txBody>
      </p:sp>
      <p:sp>
        <p:nvSpPr>
          <p:cNvPr id="48" name="TextBox 15">
            <a:extLst>
              <a:ext uri="{FF2B5EF4-FFF2-40B4-BE49-F238E27FC236}">
                <a16:creationId xmlns:a16="http://schemas.microsoft.com/office/drawing/2014/main" id="{3C032957-C2AC-683E-38A0-B7649CA2D6A9}"/>
              </a:ext>
            </a:extLst>
          </p:cNvPr>
          <p:cNvSpPr txBox="1"/>
          <p:nvPr/>
        </p:nvSpPr>
        <p:spPr>
          <a:xfrm>
            <a:off x="5896712" y="7228006"/>
            <a:ext cx="3185353"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おしゃべり潤滑油</a:t>
            </a:r>
            <a:endParaRPr lang="en-US" sz="2800">
              <a:solidFill>
                <a:srgbClr val="3E3A3A"/>
              </a:solidFill>
              <a:ea typeface="マメロン"/>
            </a:endParaRPr>
          </a:p>
        </p:txBody>
      </p:sp>
      <p:sp>
        <p:nvSpPr>
          <p:cNvPr id="56" name="TextBox 13">
            <a:extLst>
              <a:ext uri="{FF2B5EF4-FFF2-40B4-BE49-F238E27FC236}">
                <a16:creationId xmlns:a16="http://schemas.microsoft.com/office/drawing/2014/main" id="{89C3FC34-92DD-8D77-649E-C5FA6D343FBE}"/>
              </a:ext>
            </a:extLst>
          </p:cNvPr>
          <p:cNvSpPr txBox="1"/>
          <p:nvPr/>
        </p:nvSpPr>
        <p:spPr>
          <a:xfrm>
            <a:off x="8937686" y="7969611"/>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err="1">
                <a:solidFill>
                  <a:srgbClr val="3E3A3A"/>
                </a:solidFill>
                <a:ea typeface="マメロン Bold"/>
              </a:rPr>
              <a:t>赤澤</a:t>
            </a:r>
            <a:r>
              <a:rPr lang="en-US" altLang="ja-JP" sz="3500">
                <a:solidFill>
                  <a:srgbClr val="3E3A3A"/>
                </a:solidFill>
                <a:ea typeface="マメロン Bold"/>
              </a:rPr>
              <a:t> </a:t>
            </a:r>
            <a:r>
              <a:rPr lang="ja-JP" altLang="en-US" sz="3500">
                <a:solidFill>
                  <a:srgbClr val="3E3A3A"/>
                </a:solidFill>
                <a:ea typeface="マメロン Bold"/>
              </a:rPr>
              <a:t>ののは</a:t>
            </a:r>
            <a:endParaRPr lang="en-US" sz="3500">
              <a:solidFill>
                <a:srgbClr val="3E3A3A"/>
              </a:solidFill>
              <a:ea typeface="マメロン Bold"/>
            </a:endParaRPr>
          </a:p>
        </p:txBody>
      </p:sp>
      <p:sp>
        <p:nvSpPr>
          <p:cNvPr id="80" name="TextBox 13">
            <a:extLst>
              <a:ext uri="{FF2B5EF4-FFF2-40B4-BE49-F238E27FC236}">
                <a16:creationId xmlns:a16="http://schemas.microsoft.com/office/drawing/2014/main" id="{04A38CE9-2F16-EA59-EACE-DC416995FCAC}"/>
              </a:ext>
            </a:extLst>
          </p:cNvPr>
          <p:cNvSpPr txBox="1"/>
          <p:nvPr/>
        </p:nvSpPr>
        <p:spPr>
          <a:xfrm>
            <a:off x="11853187" y="6387449"/>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err="1">
                <a:solidFill>
                  <a:srgbClr val="3E3A3A"/>
                </a:solidFill>
                <a:ea typeface="マメロン Bold"/>
              </a:rPr>
              <a:t>伊藤</a:t>
            </a:r>
            <a:r>
              <a:rPr lang="en-US" sz="3500">
                <a:solidFill>
                  <a:srgbClr val="3E3A3A"/>
                </a:solidFill>
                <a:ea typeface="マメロン Bold"/>
              </a:rPr>
              <a:t> </a:t>
            </a:r>
            <a:r>
              <a:rPr lang="ja-JP" altLang="en-US" sz="3500">
                <a:solidFill>
                  <a:srgbClr val="3E3A3A"/>
                </a:solidFill>
                <a:ea typeface="マメロン Bold"/>
              </a:rPr>
              <a:t>陽生</a:t>
            </a:r>
            <a:endParaRPr lang="en-US" altLang="ja-JP"/>
          </a:p>
        </p:txBody>
      </p:sp>
      <p:sp>
        <p:nvSpPr>
          <p:cNvPr id="81" name="TextBox 15">
            <a:extLst>
              <a:ext uri="{FF2B5EF4-FFF2-40B4-BE49-F238E27FC236}">
                <a16:creationId xmlns:a16="http://schemas.microsoft.com/office/drawing/2014/main" id="{037A0E88-22E1-C83E-0E98-3C95D2D7637A}"/>
              </a:ext>
            </a:extLst>
          </p:cNvPr>
          <p:cNvSpPr txBox="1"/>
          <p:nvPr/>
        </p:nvSpPr>
        <p:spPr>
          <a:xfrm>
            <a:off x="12317007" y="7189261"/>
            <a:ext cx="2022981"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考える人</a:t>
            </a:r>
            <a:endParaRPr lang="en-US" sz="2800">
              <a:solidFill>
                <a:srgbClr val="3E3A3A"/>
              </a:solidFill>
              <a:ea typeface="マメロン"/>
            </a:endParaRPr>
          </a:p>
        </p:txBody>
      </p:sp>
      <p:grpSp>
        <p:nvGrpSpPr>
          <p:cNvPr id="82" name="Group 16">
            <a:extLst>
              <a:ext uri="{FF2B5EF4-FFF2-40B4-BE49-F238E27FC236}">
                <a16:creationId xmlns:a16="http://schemas.microsoft.com/office/drawing/2014/main" id="{DA3CFA6C-74C7-D630-9FF1-6565D72EA073}"/>
              </a:ext>
            </a:extLst>
          </p:cNvPr>
          <p:cNvGrpSpPr/>
          <p:nvPr/>
        </p:nvGrpSpPr>
        <p:grpSpPr>
          <a:xfrm>
            <a:off x="12206734" y="2324065"/>
            <a:ext cx="2003077" cy="467684"/>
            <a:chOff x="0" y="-93938"/>
            <a:chExt cx="3963065" cy="748496"/>
          </a:xfrm>
        </p:grpSpPr>
        <p:grpSp>
          <p:nvGrpSpPr>
            <p:cNvPr id="83" name="Group 17">
              <a:extLst>
                <a:ext uri="{FF2B5EF4-FFF2-40B4-BE49-F238E27FC236}">
                  <a16:creationId xmlns:a16="http://schemas.microsoft.com/office/drawing/2014/main" id="{2DF87DA2-E61E-F454-4884-1E76A8970A64}"/>
                </a:ext>
              </a:extLst>
            </p:cNvPr>
            <p:cNvGrpSpPr/>
            <p:nvPr/>
          </p:nvGrpSpPr>
          <p:grpSpPr>
            <a:xfrm>
              <a:off x="0" y="-76706"/>
              <a:ext cx="3963065" cy="731264"/>
              <a:chOff x="0" y="-47625"/>
              <a:chExt cx="2460576" cy="454025"/>
            </a:xfrm>
          </p:grpSpPr>
          <p:sp>
            <p:nvSpPr>
              <p:cNvPr id="85" name="Freeform 18">
                <a:extLst>
                  <a:ext uri="{FF2B5EF4-FFF2-40B4-BE49-F238E27FC236}">
                    <a16:creationId xmlns:a16="http://schemas.microsoft.com/office/drawing/2014/main" id="{56A14D06-8858-B06F-2F63-1987B2CEA4A8}"/>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86" name="TextBox 19">
                <a:extLst>
                  <a:ext uri="{FF2B5EF4-FFF2-40B4-BE49-F238E27FC236}">
                    <a16:creationId xmlns:a16="http://schemas.microsoft.com/office/drawing/2014/main" id="{9CE08CB8-D2BA-A107-7065-90A9DD8A1716}"/>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84" name="TextBox 20">
              <a:extLst>
                <a:ext uri="{FF2B5EF4-FFF2-40B4-BE49-F238E27FC236}">
                  <a16:creationId xmlns:a16="http://schemas.microsoft.com/office/drawing/2014/main" id="{9917711D-9ED6-2EFB-C6F3-7298A4CEE822}"/>
                </a:ext>
              </a:extLst>
            </p:cNvPr>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rPr>
                <a:t>機能担当</a:t>
              </a:r>
              <a:endParaRPr lang="en-US" sz="2450">
                <a:solidFill>
                  <a:srgbClr val="3E3A3A"/>
                </a:solidFill>
                <a:ea typeface="マメロン"/>
                <a:cs typeface="Calibri"/>
              </a:endParaRPr>
            </a:p>
          </p:txBody>
        </p:sp>
      </p:grpSp>
      <p:sp>
        <p:nvSpPr>
          <p:cNvPr id="89" name="TextBox 13">
            <a:extLst>
              <a:ext uri="{FF2B5EF4-FFF2-40B4-BE49-F238E27FC236}">
                <a16:creationId xmlns:a16="http://schemas.microsoft.com/office/drawing/2014/main" id="{CBB4B9BE-F8BB-DBB2-28DA-780E2A687077}"/>
              </a:ext>
            </a:extLst>
          </p:cNvPr>
          <p:cNvSpPr txBox="1"/>
          <p:nvPr/>
        </p:nvSpPr>
        <p:spPr>
          <a:xfrm>
            <a:off x="14814377" y="8004071"/>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a:solidFill>
                  <a:srgbClr val="3E3A3A"/>
                </a:solidFill>
                <a:ea typeface="マメロン Bold"/>
              </a:rPr>
              <a:t>土田</a:t>
            </a:r>
            <a:r>
              <a:rPr lang="en-US" sz="3500">
                <a:solidFill>
                  <a:srgbClr val="3E3A3A"/>
                </a:solidFill>
                <a:ea typeface="マメロン Bold"/>
              </a:rPr>
              <a:t> </a:t>
            </a:r>
            <a:r>
              <a:rPr lang="ja-JP" altLang="en-US" sz="3500">
                <a:solidFill>
                  <a:srgbClr val="3E3A3A"/>
                </a:solidFill>
                <a:ea typeface="マメロン Bold"/>
              </a:rPr>
              <a:t>結菜</a:t>
            </a:r>
            <a:endParaRPr lang="en-US" sz="3500">
              <a:solidFill>
                <a:srgbClr val="3E3A3A"/>
              </a:solidFill>
              <a:ea typeface="マメロン Bold"/>
            </a:endParaRPr>
          </a:p>
        </p:txBody>
      </p:sp>
      <p:grpSp>
        <p:nvGrpSpPr>
          <p:cNvPr id="91" name="Group 16">
            <a:extLst>
              <a:ext uri="{FF2B5EF4-FFF2-40B4-BE49-F238E27FC236}">
                <a16:creationId xmlns:a16="http://schemas.microsoft.com/office/drawing/2014/main" id="{70461DDE-5724-9CBB-7D24-40D21196F672}"/>
              </a:ext>
            </a:extLst>
          </p:cNvPr>
          <p:cNvGrpSpPr/>
          <p:nvPr/>
        </p:nvGrpSpPr>
        <p:grpSpPr>
          <a:xfrm>
            <a:off x="15218349" y="3940687"/>
            <a:ext cx="2003077" cy="467684"/>
            <a:chOff x="0" y="-93938"/>
            <a:chExt cx="3963065" cy="748496"/>
          </a:xfrm>
        </p:grpSpPr>
        <p:grpSp>
          <p:nvGrpSpPr>
            <p:cNvPr id="92" name="Group 17">
              <a:extLst>
                <a:ext uri="{FF2B5EF4-FFF2-40B4-BE49-F238E27FC236}">
                  <a16:creationId xmlns:a16="http://schemas.microsoft.com/office/drawing/2014/main" id="{53D9D59A-4B58-323C-3EC9-E5FDEFAB0FEA}"/>
                </a:ext>
              </a:extLst>
            </p:cNvPr>
            <p:cNvGrpSpPr/>
            <p:nvPr/>
          </p:nvGrpSpPr>
          <p:grpSpPr>
            <a:xfrm>
              <a:off x="0" y="-76706"/>
              <a:ext cx="3963065" cy="731264"/>
              <a:chOff x="0" y="-47625"/>
              <a:chExt cx="2460576" cy="454025"/>
            </a:xfrm>
          </p:grpSpPr>
          <p:sp>
            <p:nvSpPr>
              <p:cNvPr id="94" name="Freeform 18">
                <a:extLst>
                  <a:ext uri="{FF2B5EF4-FFF2-40B4-BE49-F238E27FC236}">
                    <a16:creationId xmlns:a16="http://schemas.microsoft.com/office/drawing/2014/main" id="{F240E394-8818-479F-A3CE-63B0B3F9765D}"/>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95" name="TextBox 19">
                <a:extLst>
                  <a:ext uri="{FF2B5EF4-FFF2-40B4-BE49-F238E27FC236}">
                    <a16:creationId xmlns:a16="http://schemas.microsoft.com/office/drawing/2014/main" id="{97DBABD2-4DFF-E1C7-03BE-D38DF5E4EEB5}"/>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93" name="TextBox 20">
              <a:extLst>
                <a:ext uri="{FF2B5EF4-FFF2-40B4-BE49-F238E27FC236}">
                  <a16:creationId xmlns:a16="http://schemas.microsoft.com/office/drawing/2014/main" id="{541CC3E6-47D9-610D-1FDE-D08C9964405E}"/>
                </a:ext>
              </a:extLst>
            </p:cNvPr>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rPr>
                <a:t>機能担当</a:t>
              </a:r>
              <a:endParaRPr lang="en-US" sz="2450">
                <a:solidFill>
                  <a:srgbClr val="3E3A3A"/>
                </a:solidFill>
                <a:ea typeface="マメロン"/>
                <a:cs typeface="Calibri"/>
              </a:endParaRPr>
            </a:p>
          </p:txBody>
        </p:sp>
      </p:grpSp>
      <p:sp>
        <p:nvSpPr>
          <p:cNvPr id="2" name="TextBox 15">
            <a:extLst>
              <a:ext uri="{FF2B5EF4-FFF2-40B4-BE49-F238E27FC236}">
                <a16:creationId xmlns:a16="http://schemas.microsoft.com/office/drawing/2014/main" id="{82A7170A-5C3C-E4C4-35AC-A831E5FC9888}"/>
              </a:ext>
            </a:extLst>
          </p:cNvPr>
          <p:cNvSpPr txBox="1"/>
          <p:nvPr/>
        </p:nvSpPr>
        <p:spPr>
          <a:xfrm>
            <a:off x="8608916" y="8835954"/>
            <a:ext cx="3572810"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癒しのツッコミ担当</a:t>
            </a:r>
            <a:endParaRPr lang="en-US" sz="2800">
              <a:solidFill>
                <a:srgbClr val="3E3A3A"/>
              </a:solidFill>
              <a:ea typeface="マメロン"/>
            </a:endParaRPr>
          </a:p>
        </p:txBody>
      </p:sp>
      <p:sp>
        <p:nvSpPr>
          <p:cNvPr id="13" name="TextBox 13"/>
          <p:cNvSpPr txBox="1"/>
          <p:nvPr/>
        </p:nvSpPr>
        <p:spPr>
          <a:xfrm>
            <a:off x="422914" y="6387449"/>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a:solidFill>
                  <a:srgbClr val="3E3A3A"/>
                </a:solidFill>
                <a:ea typeface="マメロン Bold"/>
              </a:rPr>
              <a:t>秋山</a:t>
            </a:r>
            <a:r>
              <a:rPr lang="en-US" sz="3500" dirty="0">
                <a:solidFill>
                  <a:srgbClr val="3E3A3A"/>
                </a:solidFill>
                <a:ea typeface="マメロン Bold"/>
              </a:rPr>
              <a:t> </a:t>
            </a:r>
            <a:r>
              <a:rPr lang="ja-JP" altLang="en-US" sz="3500" dirty="0">
                <a:solidFill>
                  <a:srgbClr val="3E3A3A"/>
                </a:solidFill>
                <a:ea typeface="マメロン Bold"/>
              </a:rPr>
              <a:t>響輝</a:t>
            </a:r>
            <a:endParaRPr lang="en-US" sz="3500" dirty="0">
              <a:solidFill>
                <a:srgbClr val="3E3A3A"/>
              </a:solidFill>
              <a:ea typeface="マメロン Bold"/>
            </a:endParaRPr>
          </a:p>
        </p:txBody>
      </p:sp>
      <p:grpSp>
        <p:nvGrpSpPr>
          <p:cNvPr id="16" name="Group 16"/>
          <p:cNvGrpSpPr/>
          <p:nvPr/>
        </p:nvGrpSpPr>
        <p:grpSpPr>
          <a:xfrm>
            <a:off x="843695" y="2324065"/>
            <a:ext cx="2003077" cy="467684"/>
            <a:chOff x="0" y="-93938"/>
            <a:chExt cx="3963065" cy="748496"/>
          </a:xfrm>
        </p:grpSpPr>
        <p:grpSp>
          <p:nvGrpSpPr>
            <p:cNvPr id="17" name="Group 17"/>
            <p:cNvGrpSpPr/>
            <p:nvPr/>
          </p:nvGrpSpPr>
          <p:grpSpPr>
            <a:xfrm>
              <a:off x="0" y="-76706"/>
              <a:ext cx="3963065" cy="731264"/>
              <a:chOff x="0" y="-47625"/>
              <a:chExt cx="2460576" cy="454025"/>
            </a:xfrm>
          </p:grpSpPr>
          <p:sp>
            <p:nvSpPr>
              <p:cNvPr id="18" name="Freeform 18"/>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19" name="TextBox 19"/>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20" name="TextBox 20"/>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cs typeface="Calibri"/>
                </a:rPr>
                <a:t>リーダー</a:t>
              </a:r>
              <a:endParaRPr lang="en-US" sz="2450">
                <a:solidFill>
                  <a:srgbClr val="3E3A3A"/>
                </a:solidFill>
                <a:ea typeface="マメロン"/>
                <a:cs typeface="Calibri"/>
              </a:endParaRPr>
            </a:p>
          </p:txBody>
        </p:sp>
      </p:grpSp>
      <p:grpSp>
        <p:nvGrpSpPr>
          <p:cNvPr id="63" name="Group 16">
            <a:extLst>
              <a:ext uri="{FF2B5EF4-FFF2-40B4-BE49-F238E27FC236}">
                <a16:creationId xmlns:a16="http://schemas.microsoft.com/office/drawing/2014/main" id="{BE0BBF90-72C8-4E8C-CA47-ED91406E3391}"/>
              </a:ext>
            </a:extLst>
          </p:cNvPr>
          <p:cNvGrpSpPr/>
          <p:nvPr/>
        </p:nvGrpSpPr>
        <p:grpSpPr>
          <a:xfrm>
            <a:off x="3839503" y="2750079"/>
            <a:ext cx="2588837" cy="829894"/>
            <a:chOff x="0" y="-76706"/>
            <a:chExt cx="3963065" cy="731264"/>
          </a:xfrm>
        </p:grpSpPr>
        <p:grpSp>
          <p:nvGrpSpPr>
            <p:cNvPr id="64" name="Group 17">
              <a:extLst>
                <a:ext uri="{FF2B5EF4-FFF2-40B4-BE49-F238E27FC236}">
                  <a16:creationId xmlns:a16="http://schemas.microsoft.com/office/drawing/2014/main" id="{41ED5770-40D0-0DB8-F98E-28B704039284}"/>
                </a:ext>
              </a:extLst>
            </p:cNvPr>
            <p:cNvGrpSpPr/>
            <p:nvPr/>
          </p:nvGrpSpPr>
          <p:grpSpPr>
            <a:xfrm>
              <a:off x="0" y="-76706"/>
              <a:ext cx="3963065" cy="731264"/>
              <a:chOff x="0" y="-47625"/>
              <a:chExt cx="2460576" cy="454025"/>
            </a:xfrm>
          </p:grpSpPr>
          <p:sp>
            <p:nvSpPr>
              <p:cNvPr id="66" name="Freeform 18">
                <a:extLst>
                  <a:ext uri="{FF2B5EF4-FFF2-40B4-BE49-F238E27FC236}">
                    <a16:creationId xmlns:a16="http://schemas.microsoft.com/office/drawing/2014/main" id="{DCDE209A-A6C9-3A3D-0DE9-CFFDD80BF899}"/>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dirty="0"/>
              </a:p>
            </p:txBody>
          </p:sp>
          <p:sp>
            <p:nvSpPr>
              <p:cNvPr id="67" name="TextBox 19">
                <a:extLst>
                  <a:ext uri="{FF2B5EF4-FFF2-40B4-BE49-F238E27FC236}">
                    <a16:creationId xmlns:a16="http://schemas.microsoft.com/office/drawing/2014/main" id="{36698A5B-70B4-17E7-215A-BFB618E1F799}"/>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65" name="TextBox 20">
              <a:extLst>
                <a:ext uri="{FF2B5EF4-FFF2-40B4-BE49-F238E27FC236}">
                  <a16:creationId xmlns:a16="http://schemas.microsoft.com/office/drawing/2014/main" id="{32F1A085-7D57-0EAD-8477-B111A6F49BDC}"/>
                </a:ext>
              </a:extLst>
            </p:cNvPr>
            <p:cNvSpPr txBox="1"/>
            <p:nvPr/>
          </p:nvSpPr>
          <p:spPr>
            <a:xfrm>
              <a:off x="153661" y="139331"/>
              <a:ext cx="3655740" cy="412391"/>
            </a:xfrm>
            <a:prstGeom prst="rect">
              <a:avLst/>
            </a:prstGeom>
          </p:spPr>
          <p:txBody>
            <a:bodyPr lIns="0" tIns="0" rIns="0" bIns="0" rtlCol="0" anchor="t">
              <a:spAutoFit/>
            </a:bodyPr>
            <a:lstStyle/>
            <a:p>
              <a:pPr algn="ctr">
                <a:lnSpc>
                  <a:spcPts val="3499"/>
                </a:lnSpc>
              </a:pPr>
              <a:r>
                <a:rPr lang="en-US" sz="3600" dirty="0">
                  <a:solidFill>
                    <a:srgbClr val="3E3A3A"/>
                  </a:solidFill>
                  <a:ea typeface="マメロン"/>
                </a:rPr>
                <a:t>DB</a:t>
              </a:r>
              <a:r>
                <a:rPr lang="ja-JP" altLang="en-US" sz="3600" dirty="0">
                  <a:solidFill>
                    <a:srgbClr val="3E3A3A"/>
                  </a:solidFill>
                  <a:ea typeface="マメロン"/>
                </a:rPr>
                <a:t>担当</a:t>
              </a:r>
              <a:endParaRPr lang="en-US" sz="3600" dirty="0">
                <a:solidFill>
                  <a:srgbClr val="3E3A3A"/>
                </a:solidFill>
                <a:ea typeface="マメロン"/>
                <a:cs typeface="Calibri"/>
              </a:endParaRPr>
            </a:p>
          </p:txBody>
        </p:sp>
      </p:grpSp>
      <p:grpSp>
        <p:nvGrpSpPr>
          <p:cNvPr id="68" name="Group 16">
            <a:extLst>
              <a:ext uri="{FF2B5EF4-FFF2-40B4-BE49-F238E27FC236}">
                <a16:creationId xmlns:a16="http://schemas.microsoft.com/office/drawing/2014/main" id="{E8108A55-7347-1068-9047-D4C0390062BC}"/>
              </a:ext>
            </a:extLst>
          </p:cNvPr>
          <p:cNvGrpSpPr/>
          <p:nvPr/>
        </p:nvGrpSpPr>
        <p:grpSpPr>
          <a:xfrm>
            <a:off x="6405742" y="2311178"/>
            <a:ext cx="2003077" cy="467684"/>
            <a:chOff x="0" y="-93937"/>
            <a:chExt cx="3963065" cy="748495"/>
          </a:xfrm>
        </p:grpSpPr>
        <p:grpSp>
          <p:nvGrpSpPr>
            <p:cNvPr id="69" name="Group 17">
              <a:extLst>
                <a:ext uri="{FF2B5EF4-FFF2-40B4-BE49-F238E27FC236}">
                  <a16:creationId xmlns:a16="http://schemas.microsoft.com/office/drawing/2014/main" id="{13ADEF02-A75A-AD6F-79FA-03E5D0E87991}"/>
                </a:ext>
              </a:extLst>
            </p:cNvPr>
            <p:cNvGrpSpPr/>
            <p:nvPr/>
          </p:nvGrpSpPr>
          <p:grpSpPr>
            <a:xfrm>
              <a:off x="0" y="0"/>
              <a:ext cx="3963065" cy="654558"/>
              <a:chOff x="0" y="0"/>
              <a:chExt cx="2460576" cy="406400"/>
            </a:xfrm>
          </p:grpSpPr>
          <p:sp>
            <p:nvSpPr>
              <p:cNvPr id="71" name="Freeform 18">
                <a:extLst>
                  <a:ext uri="{FF2B5EF4-FFF2-40B4-BE49-F238E27FC236}">
                    <a16:creationId xmlns:a16="http://schemas.microsoft.com/office/drawing/2014/main" id="{9DC92347-FB1A-1D0A-DAE4-5F8B2A4E2F49}"/>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72" name="TextBox 19">
                <a:extLst>
                  <a:ext uri="{FF2B5EF4-FFF2-40B4-BE49-F238E27FC236}">
                    <a16:creationId xmlns:a16="http://schemas.microsoft.com/office/drawing/2014/main" id="{23F0599A-85A3-635E-099F-E22BD1D8DD1C}"/>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70" name="TextBox 20">
              <a:extLst>
                <a:ext uri="{FF2B5EF4-FFF2-40B4-BE49-F238E27FC236}">
                  <a16:creationId xmlns:a16="http://schemas.microsoft.com/office/drawing/2014/main" id="{40C90C32-7887-242C-0831-98C5D3F867A1}"/>
                </a:ext>
              </a:extLst>
            </p:cNvPr>
            <p:cNvSpPr txBox="1"/>
            <p:nvPr/>
          </p:nvSpPr>
          <p:spPr>
            <a:xfrm>
              <a:off x="153661" y="-93937"/>
              <a:ext cx="3655740" cy="681805"/>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rPr>
                <a:t>品質管理</a:t>
              </a:r>
              <a:endParaRPr lang="en-US" sz="2450">
                <a:solidFill>
                  <a:srgbClr val="3E3A3A"/>
                </a:solidFill>
                <a:ea typeface="マメロン"/>
                <a:cs typeface="Calibri"/>
              </a:endParaRPr>
            </a:p>
          </p:txBody>
        </p:sp>
      </p:grpSp>
      <p:sp>
        <p:nvSpPr>
          <p:cNvPr id="4" name="TextBox 15">
            <a:extLst>
              <a:ext uri="{FF2B5EF4-FFF2-40B4-BE49-F238E27FC236}">
                <a16:creationId xmlns:a16="http://schemas.microsoft.com/office/drawing/2014/main" id="{AF1E697F-F541-F61D-D040-0EEE6ABA993D}"/>
              </a:ext>
            </a:extLst>
          </p:cNvPr>
          <p:cNvSpPr txBox="1"/>
          <p:nvPr/>
        </p:nvSpPr>
        <p:spPr>
          <a:xfrm>
            <a:off x="14677639" y="8844628"/>
            <a:ext cx="3185353" cy="410369"/>
          </a:xfrm>
          <a:prstGeom prst="rect">
            <a:avLst/>
          </a:prstGeom>
        </p:spPr>
        <p:txBody>
          <a:bodyPr wrap="square" lIns="0" tIns="0" rIns="0" bIns="0" rtlCol="0" anchor="t">
            <a:spAutoFit/>
          </a:bodyPr>
          <a:lstStyle/>
          <a:p>
            <a:pPr algn="ctr">
              <a:lnSpc>
                <a:spcPts val="3220"/>
              </a:lnSpc>
              <a:spcBef>
                <a:spcPct val="0"/>
              </a:spcBef>
            </a:pPr>
            <a:r>
              <a:rPr lang="ja-JP" altLang="en-US" sz="2800" dirty="0">
                <a:solidFill>
                  <a:srgbClr val="3E3A3A"/>
                </a:solidFill>
                <a:latin typeface="マメロン Bold" panose="020B0600070205080204" charset="-128"/>
                <a:ea typeface="マメロン Bold" panose="020B0600070205080204" charset="-128"/>
              </a:rPr>
              <a:t>SQL</a:t>
            </a:r>
            <a:r>
              <a:rPr lang="ja-JP" altLang="en-US" sz="2800" dirty="0">
                <a:solidFill>
                  <a:srgbClr val="3E3A3A"/>
                </a:solidFill>
                <a:ea typeface="マメロン"/>
              </a:rPr>
              <a:t>の歌姫</a:t>
            </a:r>
            <a:endParaRPr lang="ja-JP" altLang="en-US" sz="2800" dirty="0">
              <a:solidFill>
                <a:srgbClr val="3E3A3A"/>
              </a:solidFill>
              <a:ea typeface="マメロン"/>
              <a:cs typeface="Calibri"/>
            </a:endParaRPr>
          </a:p>
        </p:txBody>
      </p:sp>
      <p:pic>
        <p:nvPicPr>
          <p:cNvPr id="5" name="図 4" descr="線画 が含まれている画像&#10;&#10;自動的に生成された説明">
            <a:extLst>
              <a:ext uri="{FF2B5EF4-FFF2-40B4-BE49-F238E27FC236}">
                <a16:creationId xmlns:a16="http://schemas.microsoft.com/office/drawing/2014/main" id="{8954FA07-ECB2-00C5-E1B8-E7125DA232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26689" y="3765204"/>
            <a:ext cx="5116227" cy="5116227"/>
          </a:xfrm>
          <a:prstGeom prst="ellipse">
            <a:avLst/>
          </a:prstGeom>
        </p:spPr>
      </p:pic>
      <p:sp>
        <p:nvSpPr>
          <p:cNvPr id="38" name="TextBox 13">
            <a:extLst>
              <a:ext uri="{FF2B5EF4-FFF2-40B4-BE49-F238E27FC236}">
                <a16:creationId xmlns:a16="http://schemas.microsoft.com/office/drawing/2014/main" id="{3A494658-B99F-8DDE-E390-F414C93E5EC6}"/>
              </a:ext>
            </a:extLst>
          </p:cNvPr>
          <p:cNvSpPr txBox="1"/>
          <p:nvPr/>
        </p:nvSpPr>
        <p:spPr>
          <a:xfrm>
            <a:off x="3677983" y="8594037"/>
            <a:ext cx="2911878" cy="631840"/>
          </a:xfrm>
          <a:prstGeom prst="rect">
            <a:avLst/>
          </a:prstGeom>
        </p:spPr>
        <p:txBody>
          <a:bodyPr wrap="square" lIns="0" tIns="0" rIns="0" bIns="0" rtlCol="0" anchor="t">
            <a:spAutoFit/>
          </a:bodyPr>
          <a:lstStyle/>
          <a:p>
            <a:pPr algn="ctr">
              <a:lnSpc>
                <a:spcPts val="4900"/>
              </a:lnSpc>
              <a:spcBef>
                <a:spcPct val="0"/>
              </a:spcBef>
            </a:pPr>
            <a:r>
              <a:rPr lang="ja-JP" altLang="en-US" sz="4400" dirty="0">
                <a:solidFill>
                  <a:srgbClr val="3E3A3A"/>
                </a:solidFill>
                <a:ea typeface="マメロン Bold"/>
              </a:rPr>
              <a:t>佐藤 凱</a:t>
            </a:r>
            <a:endParaRPr lang="ja-JP" altLang="en-US" sz="4400" dirty="0">
              <a:solidFill>
                <a:srgbClr val="3E3A3A"/>
              </a:solidFill>
              <a:ea typeface="マメロン Bold"/>
              <a:cs typeface="Calibri"/>
            </a:endParaRPr>
          </a:p>
        </p:txBody>
      </p:sp>
    </p:spTree>
    <p:extLst>
      <p:ext uri="{BB962C8B-B14F-4D97-AF65-F5344CB8AC3E}">
        <p14:creationId xmlns:p14="http://schemas.microsoft.com/office/powerpoint/2010/main" val="933098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線画, ガラス が含まれている画像&#10;&#10;説明は自動で生成されたものです">
            <a:extLst>
              <a:ext uri="{FF2B5EF4-FFF2-40B4-BE49-F238E27FC236}">
                <a16:creationId xmlns:a16="http://schemas.microsoft.com/office/drawing/2014/main" id="{C3A8CA1C-2CAC-0245-63A0-62A5BB1999C2}"/>
              </a:ext>
            </a:extLst>
          </p:cNvPr>
          <p:cNvPicPr>
            <a:picLocks noChangeAspect="1"/>
          </p:cNvPicPr>
          <p:nvPr/>
        </p:nvPicPr>
        <p:blipFill>
          <a:blip r:embed="rId3"/>
          <a:stretch>
            <a:fillRect/>
          </a:stretch>
        </p:blipFill>
        <p:spPr>
          <a:xfrm>
            <a:off x="11782793" y="2987008"/>
            <a:ext cx="3045125" cy="3045126"/>
          </a:xfrm>
          <a:prstGeom prst="ellipse">
            <a:avLst/>
          </a:prstGeom>
        </p:spPr>
      </p:pic>
      <p:pic>
        <p:nvPicPr>
          <p:cNvPr id="14" name="図 13" descr="線画 が含まれている画像&#10;&#10;説明は自動で生成されたものです">
            <a:extLst>
              <a:ext uri="{FF2B5EF4-FFF2-40B4-BE49-F238E27FC236}">
                <a16:creationId xmlns:a16="http://schemas.microsoft.com/office/drawing/2014/main" id="{717EDE6F-B8A4-1EDF-71DE-D3A0B7794116}"/>
              </a:ext>
            </a:extLst>
          </p:cNvPr>
          <p:cNvPicPr>
            <a:picLocks noChangeAspect="1"/>
          </p:cNvPicPr>
          <p:nvPr/>
        </p:nvPicPr>
        <p:blipFill>
          <a:blip r:embed="rId4"/>
          <a:stretch>
            <a:fillRect/>
          </a:stretch>
        </p:blipFill>
        <p:spPr>
          <a:xfrm>
            <a:off x="14714495" y="4564617"/>
            <a:ext cx="3217654" cy="3325484"/>
          </a:xfrm>
          <a:prstGeom prst="ellipse">
            <a:avLst/>
          </a:prstGeom>
        </p:spPr>
      </p:pic>
      <p:pic>
        <p:nvPicPr>
          <p:cNvPr id="3" name="図 2" descr="ロゴ が含まれている画像&#10;&#10;説明は自動で生成されたものです">
            <a:extLst>
              <a:ext uri="{FF2B5EF4-FFF2-40B4-BE49-F238E27FC236}">
                <a16:creationId xmlns:a16="http://schemas.microsoft.com/office/drawing/2014/main" id="{9A76D0AC-FE02-6D31-25D1-094F60B27252}"/>
              </a:ext>
            </a:extLst>
          </p:cNvPr>
          <p:cNvPicPr>
            <a:picLocks noChangeAspect="1"/>
          </p:cNvPicPr>
          <p:nvPr/>
        </p:nvPicPr>
        <p:blipFill>
          <a:blip r:embed="rId5"/>
          <a:stretch>
            <a:fillRect/>
          </a:stretch>
        </p:blipFill>
        <p:spPr>
          <a:xfrm>
            <a:off x="318687" y="2804442"/>
            <a:ext cx="3239220" cy="3347050"/>
          </a:xfrm>
          <a:prstGeom prst="ellipse">
            <a:avLst/>
          </a:prstGeom>
        </p:spPr>
      </p:pic>
      <p:pic>
        <p:nvPicPr>
          <p:cNvPr id="6" name="図 5" descr="図形 が含まれている画像&#10;&#10;説明は自動で生成されたものです">
            <a:extLst>
              <a:ext uri="{FF2B5EF4-FFF2-40B4-BE49-F238E27FC236}">
                <a16:creationId xmlns:a16="http://schemas.microsoft.com/office/drawing/2014/main" id="{8224D016-745B-A30D-E43C-7C3719B71A0C}"/>
              </a:ext>
            </a:extLst>
          </p:cNvPr>
          <p:cNvPicPr>
            <a:picLocks noChangeAspect="1"/>
          </p:cNvPicPr>
          <p:nvPr/>
        </p:nvPicPr>
        <p:blipFill>
          <a:blip r:embed="rId6"/>
          <a:stretch>
            <a:fillRect/>
          </a:stretch>
        </p:blipFill>
        <p:spPr>
          <a:xfrm>
            <a:off x="8859535" y="4576314"/>
            <a:ext cx="3088257" cy="3088257"/>
          </a:xfrm>
          <a:prstGeom prst="ellipse">
            <a:avLst/>
          </a:prstGeom>
        </p:spPr>
      </p:pic>
      <p:sp>
        <p:nvSpPr>
          <p:cNvPr id="34" name="Freeform 34"/>
          <p:cNvSpPr/>
          <p:nvPr/>
        </p:nvSpPr>
        <p:spPr>
          <a:xfrm flipH="1">
            <a:off x="13903634" y="6616324"/>
            <a:ext cx="5799819" cy="5799819"/>
          </a:xfrm>
          <a:custGeom>
            <a:avLst/>
            <a:gdLst/>
            <a:ahLst/>
            <a:cxnLst/>
            <a:rect l="l" t="t" r="r" b="b"/>
            <a:pathLst>
              <a:path w="5799819" h="5799819">
                <a:moveTo>
                  <a:pt x="5799820" y="0"/>
                </a:moveTo>
                <a:lnTo>
                  <a:pt x="0" y="0"/>
                </a:lnTo>
                <a:lnTo>
                  <a:pt x="0" y="5799820"/>
                </a:lnTo>
                <a:lnTo>
                  <a:pt x="5799820" y="5799820"/>
                </a:lnTo>
                <a:lnTo>
                  <a:pt x="579982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33" name="Freeform 33"/>
          <p:cNvSpPr/>
          <p:nvPr/>
        </p:nvSpPr>
        <p:spPr>
          <a:xfrm>
            <a:off x="-1415454" y="661632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grpSp>
        <p:nvGrpSpPr>
          <p:cNvPr id="8" name="Group 8"/>
          <p:cNvGrpSpPr/>
          <p:nvPr/>
        </p:nvGrpSpPr>
        <p:grpSpPr>
          <a:xfrm>
            <a:off x="573229" y="627362"/>
            <a:ext cx="5116227" cy="993176"/>
            <a:chOff x="0" y="0"/>
            <a:chExt cx="1347484" cy="261577"/>
          </a:xfrm>
        </p:grpSpPr>
        <p:sp>
          <p:nvSpPr>
            <p:cNvPr id="9" name="Freeform 9"/>
            <p:cNvSpPr/>
            <p:nvPr/>
          </p:nvSpPr>
          <p:spPr>
            <a:xfrm>
              <a:off x="0" y="0"/>
              <a:ext cx="1347484" cy="261577"/>
            </a:xfrm>
            <a:custGeom>
              <a:avLst/>
              <a:gdLst/>
              <a:ahLst/>
              <a:cxnLst/>
              <a:rect l="l" t="t" r="r" b="b"/>
              <a:pathLst>
                <a:path w="1347484" h="261577">
                  <a:moveTo>
                    <a:pt x="0" y="0"/>
                  </a:moveTo>
                  <a:lnTo>
                    <a:pt x="1347484" y="0"/>
                  </a:lnTo>
                  <a:lnTo>
                    <a:pt x="1347484" y="261577"/>
                  </a:lnTo>
                  <a:lnTo>
                    <a:pt x="0" y="261577"/>
                  </a:lnTo>
                  <a:close/>
                </a:path>
              </a:pathLst>
            </a:custGeom>
            <a:solidFill>
              <a:srgbClr val="FFF13F"/>
            </a:solidFill>
          </p:spPr>
          <p:txBody>
            <a:bodyPr/>
            <a:lstStyle/>
            <a:p>
              <a:endParaRPr lang="ja-JP" altLang="en-US"/>
            </a:p>
          </p:txBody>
        </p:sp>
        <p:sp>
          <p:nvSpPr>
            <p:cNvPr id="10" name="TextBox 10"/>
            <p:cNvSpPr txBox="1"/>
            <p:nvPr/>
          </p:nvSpPr>
          <p:spPr>
            <a:xfrm>
              <a:off x="0" y="-47625"/>
              <a:ext cx="1347484" cy="309202"/>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700322" y="511810"/>
            <a:ext cx="4862042" cy="733919"/>
          </a:xfrm>
          <a:prstGeom prst="rect">
            <a:avLst/>
          </a:prstGeom>
        </p:spPr>
        <p:txBody>
          <a:bodyPr lIns="0" tIns="0" rIns="0" bIns="0" rtlCol="0" anchor="t">
            <a:spAutoFit/>
          </a:bodyPr>
          <a:lstStyle/>
          <a:p>
            <a:pPr algn="ctr">
              <a:lnSpc>
                <a:spcPts val="6019"/>
              </a:lnSpc>
            </a:pPr>
            <a:r>
              <a:rPr lang="ja-JP" altLang="en-US" sz="4299">
                <a:solidFill>
                  <a:srgbClr val="3E3A3A"/>
                </a:solidFill>
                <a:ea typeface="マメロン Bold"/>
              </a:rPr>
              <a:t>メンバー紹介</a:t>
            </a:r>
            <a:endParaRPr lang="en-US" sz="4299">
              <a:solidFill>
                <a:srgbClr val="3E3A3A"/>
              </a:solidFill>
              <a:ea typeface="マメロン Bold"/>
            </a:endParaRPr>
          </a:p>
        </p:txBody>
      </p:sp>
      <p:sp>
        <p:nvSpPr>
          <p:cNvPr id="15" name="TextBox 15"/>
          <p:cNvSpPr txBox="1"/>
          <p:nvPr/>
        </p:nvSpPr>
        <p:spPr>
          <a:xfrm>
            <a:off x="131192" y="7189260"/>
            <a:ext cx="3495319"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流れるロン毛の戦士</a:t>
            </a:r>
            <a:endParaRPr lang="en-US" altLang="ja-JP" sz="2800">
              <a:solidFill>
                <a:srgbClr val="3E3A3A"/>
              </a:solidFill>
              <a:ea typeface="マメロン"/>
            </a:endParaRPr>
          </a:p>
        </p:txBody>
      </p:sp>
      <p:sp>
        <p:nvSpPr>
          <p:cNvPr id="35" name="Freeform 35"/>
          <p:cNvSpPr/>
          <p:nvPr/>
        </p:nvSpPr>
        <p:spPr>
          <a:xfrm rot="-10800000">
            <a:off x="13903634" y="-2129144"/>
            <a:ext cx="5799819" cy="5799819"/>
          </a:xfrm>
          <a:custGeom>
            <a:avLst/>
            <a:gdLst/>
            <a:ahLst/>
            <a:cxnLst/>
            <a:rect l="l" t="t" r="r" b="b"/>
            <a:pathLst>
              <a:path w="5799819" h="5799819">
                <a:moveTo>
                  <a:pt x="0" y="0"/>
                </a:moveTo>
                <a:lnTo>
                  <a:pt x="5799820" y="0"/>
                </a:lnTo>
                <a:lnTo>
                  <a:pt x="5799820" y="5799820"/>
                </a:lnTo>
                <a:lnTo>
                  <a:pt x="0" y="57998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ja-JP" altLang="en-US"/>
          </a:p>
        </p:txBody>
      </p:sp>
      <p:sp>
        <p:nvSpPr>
          <p:cNvPr id="38" name="TextBox 13">
            <a:extLst>
              <a:ext uri="{FF2B5EF4-FFF2-40B4-BE49-F238E27FC236}">
                <a16:creationId xmlns:a16="http://schemas.microsoft.com/office/drawing/2014/main" id="{3A494658-B99F-8DDE-E390-F414C93E5EC6}"/>
              </a:ext>
            </a:extLst>
          </p:cNvPr>
          <p:cNvSpPr txBox="1"/>
          <p:nvPr/>
        </p:nvSpPr>
        <p:spPr>
          <a:xfrm>
            <a:off x="3211617" y="7970841"/>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a:solidFill>
                  <a:srgbClr val="3E3A3A"/>
                </a:solidFill>
                <a:ea typeface="マメロン Bold"/>
              </a:rPr>
              <a:t>佐藤 凱</a:t>
            </a:r>
            <a:endParaRPr lang="ja-JP" altLang="en-US" sz="3500">
              <a:solidFill>
                <a:srgbClr val="3E3A3A"/>
              </a:solidFill>
              <a:ea typeface="マメロン Bold"/>
              <a:cs typeface="Calibri"/>
            </a:endParaRPr>
          </a:p>
        </p:txBody>
      </p:sp>
      <p:sp>
        <p:nvSpPr>
          <p:cNvPr id="39" name="TextBox 15">
            <a:extLst>
              <a:ext uri="{FF2B5EF4-FFF2-40B4-BE49-F238E27FC236}">
                <a16:creationId xmlns:a16="http://schemas.microsoft.com/office/drawing/2014/main" id="{E9FEF97E-F742-9437-8A2C-4660A24B9C53}"/>
              </a:ext>
            </a:extLst>
          </p:cNvPr>
          <p:cNvSpPr txBox="1"/>
          <p:nvPr/>
        </p:nvSpPr>
        <p:spPr>
          <a:xfrm>
            <a:off x="2416201" y="8830770"/>
            <a:ext cx="4502708"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ロングレッグおやじギャグ</a:t>
            </a:r>
            <a:endParaRPr lang="en-US" sz="2800">
              <a:solidFill>
                <a:srgbClr val="3E3A3A"/>
              </a:solidFill>
              <a:ea typeface="マメロン"/>
            </a:endParaRPr>
          </a:p>
        </p:txBody>
      </p:sp>
      <p:sp>
        <p:nvSpPr>
          <p:cNvPr id="56" name="TextBox 13">
            <a:extLst>
              <a:ext uri="{FF2B5EF4-FFF2-40B4-BE49-F238E27FC236}">
                <a16:creationId xmlns:a16="http://schemas.microsoft.com/office/drawing/2014/main" id="{89C3FC34-92DD-8D77-649E-C5FA6D343FBE}"/>
              </a:ext>
            </a:extLst>
          </p:cNvPr>
          <p:cNvSpPr txBox="1"/>
          <p:nvPr/>
        </p:nvSpPr>
        <p:spPr>
          <a:xfrm>
            <a:off x="8937686" y="7969611"/>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err="1">
                <a:solidFill>
                  <a:srgbClr val="3E3A3A"/>
                </a:solidFill>
                <a:ea typeface="マメロン Bold"/>
              </a:rPr>
              <a:t>赤澤</a:t>
            </a:r>
            <a:r>
              <a:rPr lang="en-US" altLang="ja-JP" sz="3500">
                <a:solidFill>
                  <a:srgbClr val="3E3A3A"/>
                </a:solidFill>
                <a:ea typeface="マメロン Bold"/>
              </a:rPr>
              <a:t> </a:t>
            </a:r>
            <a:r>
              <a:rPr lang="ja-JP" altLang="en-US" sz="3500">
                <a:solidFill>
                  <a:srgbClr val="3E3A3A"/>
                </a:solidFill>
                <a:ea typeface="マメロン Bold"/>
              </a:rPr>
              <a:t>ののは</a:t>
            </a:r>
            <a:endParaRPr lang="en-US" sz="3500">
              <a:solidFill>
                <a:srgbClr val="3E3A3A"/>
              </a:solidFill>
              <a:ea typeface="マメロン Bold"/>
            </a:endParaRPr>
          </a:p>
        </p:txBody>
      </p:sp>
      <p:grpSp>
        <p:nvGrpSpPr>
          <p:cNvPr id="63" name="Group 16">
            <a:extLst>
              <a:ext uri="{FF2B5EF4-FFF2-40B4-BE49-F238E27FC236}">
                <a16:creationId xmlns:a16="http://schemas.microsoft.com/office/drawing/2014/main" id="{BE0BBF90-72C8-4E8C-CA47-ED91406E3391}"/>
              </a:ext>
            </a:extLst>
          </p:cNvPr>
          <p:cNvGrpSpPr/>
          <p:nvPr/>
        </p:nvGrpSpPr>
        <p:grpSpPr>
          <a:xfrm>
            <a:off x="3665399" y="3946388"/>
            <a:ext cx="2003077" cy="467684"/>
            <a:chOff x="0" y="-93937"/>
            <a:chExt cx="3963065" cy="748495"/>
          </a:xfrm>
        </p:grpSpPr>
        <p:grpSp>
          <p:nvGrpSpPr>
            <p:cNvPr id="64" name="Group 17">
              <a:extLst>
                <a:ext uri="{FF2B5EF4-FFF2-40B4-BE49-F238E27FC236}">
                  <a16:creationId xmlns:a16="http://schemas.microsoft.com/office/drawing/2014/main" id="{41ED5770-40D0-0DB8-F98E-28B704039284}"/>
                </a:ext>
              </a:extLst>
            </p:cNvPr>
            <p:cNvGrpSpPr/>
            <p:nvPr/>
          </p:nvGrpSpPr>
          <p:grpSpPr>
            <a:xfrm>
              <a:off x="0" y="-76706"/>
              <a:ext cx="3963065" cy="731264"/>
              <a:chOff x="0" y="-47625"/>
              <a:chExt cx="2460576" cy="454025"/>
            </a:xfrm>
          </p:grpSpPr>
          <p:sp>
            <p:nvSpPr>
              <p:cNvPr id="66" name="Freeform 18">
                <a:extLst>
                  <a:ext uri="{FF2B5EF4-FFF2-40B4-BE49-F238E27FC236}">
                    <a16:creationId xmlns:a16="http://schemas.microsoft.com/office/drawing/2014/main" id="{DCDE209A-A6C9-3A3D-0DE9-CFFDD80BF899}"/>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67" name="TextBox 19">
                <a:extLst>
                  <a:ext uri="{FF2B5EF4-FFF2-40B4-BE49-F238E27FC236}">
                    <a16:creationId xmlns:a16="http://schemas.microsoft.com/office/drawing/2014/main" id="{36698A5B-70B4-17E7-215A-BFB618E1F799}"/>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65" name="TextBox 20">
              <a:extLst>
                <a:ext uri="{FF2B5EF4-FFF2-40B4-BE49-F238E27FC236}">
                  <a16:creationId xmlns:a16="http://schemas.microsoft.com/office/drawing/2014/main" id="{32F1A085-7D57-0EAD-8477-B111A6F49BDC}"/>
                </a:ext>
              </a:extLst>
            </p:cNvPr>
            <p:cNvSpPr txBox="1"/>
            <p:nvPr/>
          </p:nvSpPr>
          <p:spPr>
            <a:xfrm>
              <a:off x="153661" y="-93937"/>
              <a:ext cx="3655740" cy="684678"/>
            </a:xfrm>
            <a:prstGeom prst="rect">
              <a:avLst/>
            </a:prstGeom>
          </p:spPr>
          <p:txBody>
            <a:bodyPr lIns="0" tIns="0" rIns="0" bIns="0" rtlCol="0" anchor="t">
              <a:spAutoFit/>
            </a:bodyPr>
            <a:lstStyle/>
            <a:p>
              <a:pPr algn="ctr">
                <a:lnSpc>
                  <a:spcPts val="3499"/>
                </a:lnSpc>
              </a:pPr>
              <a:r>
                <a:rPr lang="en-US" sz="2450">
                  <a:solidFill>
                    <a:srgbClr val="3E3A3A"/>
                  </a:solidFill>
                  <a:ea typeface="マメロン"/>
                </a:rPr>
                <a:t>DB</a:t>
              </a:r>
              <a:r>
                <a:rPr lang="ja-JP" altLang="en-US" sz="2450">
                  <a:solidFill>
                    <a:srgbClr val="3E3A3A"/>
                  </a:solidFill>
                  <a:ea typeface="マメロン"/>
                </a:rPr>
                <a:t>担当</a:t>
              </a:r>
              <a:endParaRPr lang="en-US" sz="2450">
                <a:solidFill>
                  <a:srgbClr val="3E3A3A"/>
                </a:solidFill>
                <a:ea typeface="マメロン"/>
                <a:cs typeface="Calibri"/>
              </a:endParaRPr>
            </a:p>
          </p:txBody>
        </p:sp>
      </p:grpSp>
      <p:grpSp>
        <p:nvGrpSpPr>
          <p:cNvPr id="73" name="Group 16">
            <a:extLst>
              <a:ext uri="{FF2B5EF4-FFF2-40B4-BE49-F238E27FC236}">
                <a16:creationId xmlns:a16="http://schemas.microsoft.com/office/drawing/2014/main" id="{09508E5B-6E9B-5C3A-EDBB-89F58D00D63B}"/>
              </a:ext>
            </a:extLst>
          </p:cNvPr>
          <p:cNvGrpSpPr/>
          <p:nvPr/>
        </p:nvGrpSpPr>
        <p:grpSpPr>
          <a:xfrm>
            <a:off x="9358467" y="3951096"/>
            <a:ext cx="2003077" cy="467684"/>
            <a:chOff x="0" y="-93938"/>
            <a:chExt cx="3963065" cy="748496"/>
          </a:xfrm>
        </p:grpSpPr>
        <p:grpSp>
          <p:nvGrpSpPr>
            <p:cNvPr id="74" name="Group 17">
              <a:extLst>
                <a:ext uri="{FF2B5EF4-FFF2-40B4-BE49-F238E27FC236}">
                  <a16:creationId xmlns:a16="http://schemas.microsoft.com/office/drawing/2014/main" id="{A934EC67-2EC0-9135-81C2-C8A8655DAAE2}"/>
                </a:ext>
              </a:extLst>
            </p:cNvPr>
            <p:cNvGrpSpPr/>
            <p:nvPr/>
          </p:nvGrpSpPr>
          <p:grpSpPr>
            <a:xfrm>
              <a:off x="0" y="-76706"/>
              <a:ext cx="3963065" cy="731264"/>
              <a:chOff x="0" y="-47625"/>
              <a:chExt cx="2460576" cy="454025"/>
            </a:xfrm>
          </p:grpSpPr>
          <p:sp>
            <p:nvSpPr>
              <p:cNvPr id="76" name="Freeform 18">
                <a:extLst>
                  <a:ext uri="{FF2B5EF4-FFF2-40B4-BE49-F238E27FC236}">
                    <a16:creationId xmlns:a16="http://schemas.microsoft.com/office/drawing/2014/main" id="{4E77AA32-D1F5-1307-DEB9-6752E7C10AB0}"/>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77" name="TextBox 19">
                <a:extLst>
                  <a:ext uri="{FF2B5EF4-FFF2-40B4-BE49-F238E27FC236}">
                    <a16:creationId xmlns:a16="http://schemas.microsoft.com/office/drawing/2014/main" id="{7BBD969A-80EB-EE24-2C3A-9B70E8E2E515}"/>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75" name="TextBox 20">
              <a:extLst>
                <a:ext uri="{FF2B5EF4-FFF2-40B4-BE49-F238E27FC236}">
                  <a16:creationId xmlns:a16="http://schemas.microsoft.com/office/drawing/2014/main" id="{DFA856CB-8E24-11F4-27F1-D69BDBFC2FED}"/>
                </a:ext>
              </a:extLst>
            </p:cNvPr>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cs typeface="Calibri"/>
                </a:rPr>
                <a:t>機能担当</a:t>
              </a:r>
              <a:endParaRPr lang="en-US" sz="2450">
                <a:solidFill>
                  <a:srgbClr val="3E3A3A"/>
                </a:solidFill>
                <a:ea typeface="マメロン"/>
                <a:cs typeface="Calibri"/>
              </a:endParaRPr>
            </a:p>
          </p:txBody>
        </p:sp>
      </p:grpSp>
      <p:sp>
        <p:nvSpPr>
          <p:cNvPr id="80" name="TextBox 13">
            <a:extLst>
              <a:ext uri="{FF2B5EF4-FFF2-40B4-BE49-F238E27FC236}">
                <a16:creationId xmlns:a16="http://schemas.microsoft.com/office/drawing/2014/main" id="{04A38CE9-2F16-EA59-EACE-DC416995FCAC}"/>
              </a:ext>
            </a:extLst>
          </p:cNvPr>
          <p:cNvSpPr txBox="1"/>
          <p:nvPr/>
        </p:nvSpPr>
        <p:spPr>
          <a:xfrm>
            <a:off x="11853187" y="6387449"/>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err="1">
                <a:solidFill>
                  <a:srgbClr val="3E3A3A"/>
                </a:solidFill>
                <a:ea typeface="マメロン Bold"/>
              </a:rPr>
              <a:t>伊藤</a:t>
            </a:r>
            <a:r>
              <a:rPr lang="en-US" sz="3500">
                <a:solidFill>
                  <a:srgbClr val="3E3A3A"/>
                </a:solidFill>
                <a:ea typeface="マメロン Bold"/>
              </a:rPr>
              <a:t> </a:t>
            </a:r>
            <a:r>
              <a:rPr lang="ja-JP" altLang="en-US" sz="3500">
                <a:solidFill>
                  <a:srgbClr val="3E3A3A"/>
                </a:solidFill>
                <a:ea typeface="マメロン Bold"/>
              </a:rPr>
              <a:t>陽生</a:t>
            </a:r>
            <a:endParaRPr lang="en-US" altLang="ja-JP"/>
          </a:p>
        </p:txBody>
      </p:sp>
      <p:sp>
        <p:nvSpPr>
          <p:cNvPr id="81" name="TextBox 15">
            <a:extLst>
              <a:ext uri="{FF2B5EF4-FFF2-40B4-BE49-F238E27FC236}">
                <a16:creationId xmlns:a16="http://schemas.microsoft.com/office/drawing/2014/main" id="{037A0E88-22E1-C83E-0E98-3C95D2D7637A}"/>
              </a:ext>
            </a:extLst>
          </p:cNvPr>
          <p:cNvSpPr txBox="1"/>
          <p:nvPr/>
        </p:nvSpPr>
        <p:spPr>
          <a:xfrm>
            <a:off x="12317007" y="7189261"/>
            <a:ext cx="2022981"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考える人</a:t>
            </a:r>
            <a:endParaRPr lang="en-US" sz="2800">
              <a:solidFill>
                <a:srgbClr val="3E3A3A"/>
              </a:solidFill>
              <a:ea typeface="マメロン"/>
            </a:endParaRPr>
          </a:p>
        </p:txBody>
      </p:sp>
      <p:grpSp>
        <p:nvGrpSpPr>
          <p:cNvPr id="82" name="Group 16">
            <a:extLst>
              <a:ext uri="{FF2B5EF4-FFF2-40B4-BE49-F238E27FC236}">
                <a16:creationId xmlns:a16="http://schemas.microsoft.com/office/drawing/2014/main" id="{DA3CFA6C-74C7-D630-9FF1-6565D72EA073}"/>
              </a:ext>
            </a:extLst>
          </p:cNvPr>
          <p:cNvGrpSpPr/>
          <p:nvPr/>
        </p:nvGrpSpPr>
        <p:grpSpPr>
          <a:xfrm>
            <a:off x="12206734" y="2324065"/>
            <a:ext cx="2003077" cy="467684"/>
            <a:chOff x="0" y="-93938"/>
            <a:chExt cx="3963065" cy="748496"/>
          </a:xfrm>
        </p:grpSpPr>
        <p:grpSp>
          <p:nvGrpSpPr>
            <p:cNvPr id="83" name="Group 17">
              <a:extLst>
                <a:ext uri="{FF2B5EF4-FFF2-40B4-BE49-F238E27FC236}">
                  <a16:creationId xmlns:a16="http://schemas.microsoft.com/office/drawing/2014/main" id="{2DF87DA2-E61E-F454-4884-1E76A8970A64}"/>
                </a:ext>
              </a:extLst>
            </p:cNvPr>
            <p:cNvGrpSpPr/>
            <p:nvPr/>
          </p:nvGrpSpPr>
          <p:grpSpPr>
            <a:xfrm>
              <a:off x="0" y="-76706"/>
              <a:ext cx="3963065" cy="731264"/>
              <a:chOff x="0" y="-47625"/>
              <a:chExt cx="2460576" cy="454025"/>
            </a:xfrm>
          </p:grpSpPr>
          <p:sp>
            <p:nvSpPr>
              <p:cNvPr id="85" name="Freeform 18">
                <a:extLst>
                  <a:ext uri="{FF2B5EF4-FFF2-40B4-BE49-F238E27FC236}">
                    <a16:creationId xmlns:a16="http://schemas.microsoft.com/office/drawing/2014/main" id="{56A14D06-8858-B06F-2F63-1987B2CEA4A8}"/>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86" name="TextBox 19">
                <a:extLst>
                  <a:ext uri="{FF2B5EF4-FFF2-40B4-BE49-F238E27FC236}">
                    <a16:creationId xmlns:a16="http://schemas.microsoft.com/office/drawing/2014/main" id="{9CE08CB8-D2BA-A107-7065-90A9DD8A1716}"/>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84" name="TextBox 20">
              <a:extLst>
                <a:ext uri="{FF2B5EF4-FFF2-40B4-BE49-F238E27FC236}">
                  <a16:creationId xmlns:a16="http://schemas.microsoft.com/office/drawing/2014/main" id="{9917711D-9ED6-2EFB-C6F3-7298A4CEE822}"/>
                </a:ext>
              </a:extLst>
            </p:cNvPr>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rPr>
                <a:t>機能担当</a:t>
              </a:r>
              <a:endParaRPr lang="en-US" sz="2450">
                <a:solidFill>
                  <a:srgbClr val="3E3A3A"/>
                </a:solidFill>
                <a:ea typeface="マメロン"/>
                <a:cs typeface="Calibri"/>
              </a:endParaRPr>
            </a:p>
          </p:txBody>
        </p:sp>
      </p:grpSp>
      <p:sp>
        <p:nvSpPr>
          <p:cNvPr id="89" name="TextBox 13">
            <a:extLst>
              <a:ext uri="{FF2B5EF4-FFF2-40B4-BE49-F238E27FC236}">
                <a16:creationId xmlns:a16="http://schemas.microsoft.com/office/drawing/2014/main" id="{CBB4B9BE-F8BB-DBB2-28DA-780E2A687077}"/>
              </a:ext>
            </a:extLst>
          </p:cNvPr>
          <p:cNvSpPr txBox="1"/>
          <p:nvPr/>
        </p:nvSpPr>
        <p:spPr>
          <a:xfrm>
            <a:off x="14814377" y="8004071"/>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a:solidFill>
                  <a:srgbClr val="3E3A3A"/>
                </a:solidFill>
                <a:ea typeface="マメロン Bold"/>
              </a:rPr>
              <a:t>土田</a:t>
            </a:r>
            <a:r>
              <a:rPr lang="en-US" sz="3500">
                <a:solidFill>
                  <a:srgbClr val="3E3A3A"/>
                </a:solidFill>
                <a:ea typeface="マメロン Bold"/>
              </a:rPr>
              <a:t> </a:t>
            </a:r>
            <a:r>
              <a:rPr lang="ja-JP" altLang="en-US" sz="3500">
                <a:solidFill>
                  <a:srgbClr val="3E3A3A"/>
                </a:solidFill>
                <a:ea typeface="マメロン Bold"/>
              </a:rPr>
              <a:t>結菜</a:t>
            </a:r>
            <a:endParaRPr lang="en-US" sz="3500">
              <a:solidFill>
                <a:srgbClr val="3E3A3A"/>
              </a:solidFill>
              <a:ea typeface="マメロン Bold"/>
            </a:endParaRPr>
          </a:p>
        </p:txBody>
      </p:sp>
      <p:grpSp>
        <p:nvGrpSpPr>
          <p:cNvPr id="91" name="Group 16">
            <a:extLst>
              <a:ext uri="{FF2B5EF4-FFF2-40B4-BE49-F238E27FC236}">
                <a16:creationId xmlns:a16="http://schemas.microsoft.com/office/drawing/2014/main" id="{70461DDE-5724-9CBB-7D24-40D21196F672}"/>
              </a:ext>
            </a:extLst>
          </p:cNvPr>
          <p:cNvGrpSpPr/>
          <p:nvPr/>
        </p:nvGrpSpPr>
        <p:grpSpPr>
          <a:xfrm>
            <a:off x="15218349" y="3940687"/>
            <a:ext cx="2003077" cy="467684"/>
            <a:chOff x="0" y="-93938"/>
            <a:chExt cx="3963065" cy="748496"/>
          </a:xfrm>
        </p:grpSpPr>
        <p:grpSp>
          <p:nvGrpSpPr>
            <p:cNvPr id="92" name="Group 17">
              <a:extLst>
                <a:ext uri="{FF2B5EF4-FFF2-40B4-BE49-F238E27FC236}">
                  <a16:creationId xmlns:a16="http://schemas.microsoft.com/office/drawing/2014/main" id="{53D9D59A-4B58-323C-3EC9-E5FDEFAB0FEA}"/>
                </a:ext>
              </a:extLst>
            </p:cNvPr>
            <p:cNvGrpSpPr/>
            <p:nvPr/>
          </p:nvGrpSpPr>
          <p:grpSpPr>
            <a:xfrm>
              <a:off x="0" y="-76706"/>
              <a:ext cx="3963065" cy="731264"/>
              <a:chOff x="0" y="-47625"/>
              <a:chExt cx="2460576" cy="454025"/>
            </a:xfrm>
          </p:grpSpPr>
          <p:sp>
            <p:nvSpPr>
              <p:cNvPr id="94" name="Freeform 18">
                <a:extLst>
                  <a:ext uri="{FF2B5EF4-FFF2-40B4-BE49-F238E27FC236}">
                    <a16:creationId xmlns:a16="http://schemas.microsoft.com/office/drawing/2014/main" id="{F240E394-8818-479F-A3CE-63B0B3F9765D}"/>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95" name="TextBox 19">
                <a:extLst>
                  <a:ext uri="{FF2B5EF4-FFF2-40B4-BE49-F238E27FC236}">
                    <a16:creationId xmlns:a16="http://schemas.microsoft.com/office/drawing/2014/main" id="{97DBABD2-4DFF-E1C7-03BE-D38DF5E4EEB5}"/>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93" name="TextBox 20">
              <a:extLst>
                <a:ext uri="{FF2B5EF4-FFF2-40B4-BE49-F238E27FC236}">
                  <a16:creationId xmlns:a16="http://schemas.microsoft.com/office/drawing/2014/main" id="{541CC3E6-47D9-610D-1FDE-D08C9964405E}"/>
                </a:ext>
              </a:extLst>
            </p:cNvPr>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rPr>
                <a:t>機能担当</a:t>
              </a:r>
              <a:endParaRPr lang="en-US" sz="2450">
                <a:solidFill>
                  <a:srgbClr val="3E3A3A"/>
                </a:solidFill>
                <a:ea typeface="マメロン"/>
                <a:cs typeface="Calibri"/>
              </a:endParaRPr>
            </a:p>
          </p:txBody>
        </p:sp>
      </p:grpSp>
      <p:sp>
        <p:nvSpPr>
          <p:cNvPr id="2" name="TextBox 15">
            <a:extLst>
              <a:ext uri="{FF2B5EF4-FFF2-40B4-BE49-F238E27FC236}">
                <a16:creationId xmlns:a16="http://schemas.microsoft.com/office/drawing/2014/main" id="{82A7170A-5C3C-E4C4-35AC-A831E5FC9888}"/>
              </a:ext>
            </a:extLst>
          </p:cNvPr>
          <p:cNvSpPr txBox="1"/>
          <p:nvPr/>
        </p:nvSpPr>
        <p:spPr>
          <a:xfrm>
            <a:off x="8608916" y="8835954"/>
            <a:ext cx="3572810" cy="410369"/>
          </a:xfrm>
          <a:prstGeom prst="rect">
            <a:avLst/>
          </a:prstGeom>
        </p:spPr>
        <p:txBody>
          <a:bodyPr wrap="square" lIns="0" tIns="0" rIns="0" bIns="0" rtlCol="0" anchor="t">
            <a:spAutoFit/>
          </a:bodyPr>
          <a:lstStyle/>
          <a:p>
            <a:pPr algn="ctr">
              <a:lnSpc>
                <a:spcPts val="3220"/>
              </a:lnSpc>
              <a:spcBef>
                <a:spcPct val="0"/>
              </a:spcBef>
            </a:pPr>
            <a:r>
              <a:rPr lang="ja-JP" altLang="en-US" sz="2800">
                <a:solidFill>
                  <a:srgbClr val="3E3A3A"/>
                </a:solidFill>
                <a:ea typeface="マメロン"/>
              </a:rPr>
              <a:t>癒しのツッコミ担当</a:t>
            </a:r>
            <a:endParaRPr lang="en-US" sz="2800">
              <a:solidFill>
                <a:srgbClr val="3E3A3A"/>
              </a:solidFill>
              <a:ea typeface="マメロン"/>
            </a:endParaRPr>
          </a:p>
        </p:txBody>
      </p:sp>
      <p:sp>
        <p:nvSpPr>
          <p:cNvPr id="13" name="TextBox 13"/>
          <p:cNvSpPr txBox="1"/>
          <p:nvPr/>
        </p:nvSpPr>
        <p:spPr>
          <a:xfrm>
            <a:off x="422914" y="6387449"/>
            <a:ext cx="2911878" cy="598947"/>
          </a:xfrm>
          <a:prstGeom prst="rect">
            <a:avLst/>
          </a:prstGeom>
        </p:spPr>
        <p:txBody>
          <a:bodyPr wrap="square" lIns="0" tIns="0" rIns="0" bIns="0" rtlCol="0" anchor="t">
            <a:spAutoFit/>
          </a:bodyPr>
          <a:lstStyle/>
          <a:p>
            <a:pPr algn="ctr">
              <a:lnSpc>
                <a:spcPts val="4900"/>
              </a:lnSpc>
              <a:spcBef>
                <a:spcPct val="0"/>
              </a:spcBef>
            </a:pPr>
            <a:r>
              <a:rPr lang="ja-JP" altLang="en-US" sz="3500" dirty="0">
                <a:solidFill>
                  <a:srgbClr val="3E3A3A"/>
                </a:solidFill>
                <a:ea typeface="マメロン Bold"/>
              </a:rPr>
              <a:t>秋山</a:t>
            </a:r>
            <a:r>
              <a:rPr lang="en-US" sz="3500" dirty="0">
                <a:solidFill>
                  <a:srgbClr val="3E3A3A"/>
                </a:solidFill>
                <a:ea typeface="マメロン Bold"/>
              </a:rPr>
              <a:t> </a:t>
            </a:r>
            <a:r>
              <a:rPr lang="ja-JP" altLang="en-US" sz="3500" dirty="0">
                <a:solidFill>
                  <a:srgbClr val="3E3A3A"/>
                </a:solidFill>
                <a:ea typeface="マメロン Bold"/>
              </a:rPr>
              <a:t>響輝</a:t>
            </a:r>
            <a:endParaRPr lang="en-US" sz="3500" dirty="0">
              <a:solidFill>
                <a:srgbClr val="3E3A3A"/>
              </a:solidFill>
              <a:ea typeface="マメロン Bold"/>
            </a:endParaRPr>
          </a:p>
        </p:txBody>
      </p:sp>
      <p:grpSp>
        <p:nvGrpSpPr>
          <p:cNvPr id="16" name="Group 16"/>
          <p:cNvGrpSpPr/>
          <p:nvPr/>
        </p:nvGrpSpPr>
        <p:grpSpPr>
          <a:xfrm>
            <a:off x="843695" y="2324065"/>
            <a:ext cx="2003077" cy="467684"/>
            <a:chOff x="0" y="-93938"/>
            <a:chExt cx="3963065" cy="748496"/>
          </a:xfrm>
        </p:grpSpPr>
        <p:grpSp>
          <p:nvGrpSpPr>
            <p:cNvPr id="17" name="Group 17"/>
            <p:cNvGrpSpPr/>
            <p:nvPr/>
          </p:nvGrpSpPr>
          <p:grpSpPr>
            <a:xfrm>
              <a:off x="0" y="-76706"/>
              <a:ext cx="3963065" cy="731264"/>
              <a:chOff x="0" y="-47625"/>
              <a:chExt cx="2460576" cy="454025"/>
            </a:xfrm>
          </p:grpSpPr>
          <p:sp>
            <p:nvSpPr>
              <p:cNvPr id="18" name="Freeform 18"/>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19" name="TextBox 19"/>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20" name="TextBox 20"/>
            <p:cNvSpPr txBox="1"/>
            <p:nvPr/>
          </p:nvSpPr>
          <p:spPr>
            <a:xfrm>
              <a:off x="153661" y="-93938"/>
              <a:ext cx="3655740" cy="681806"/>
            </a:xfrm>
            <a:prstGeom prst="rect">
              <a:avLst/>
            </a:prstGeom>
          </p:spPr>
          <p:txBody>
            <a:bodyPr lIns="0" tIns="0" rIns="0" bIns="0" rtlCol="0" anchor="t">
              <a:spAutoFit/>
            </a:bodyPr>
            <a:lstStyle/>
            <a:p>
              <a:pPr algn="ctr">
                <a:lnSpc>
                  <a:spcPts val="3499"/>
                </a:lnSpc>
              </a:pPr>
              <a:r>
                <a:rPr lang="ja-JP" altLang="en-US" sz="2450">
                  <a:solidFill>
                    <a:srgbClr val="3E3A3A"/>
                  </a:solidFill>
                  <a:ea typeface="マメロン"/>
                  <a:cs typeface="Calibri"/>
                </a:rPr>
                <a:t>リーダー</a:t>
              </a:r>
              <a:endParaRPr lang="en-US" sz="2450">
                <a:solidFill>
                  <a:srgbClr val="3E3A3A"/>
                </a:solidFill>
                <a:ea typeface="マメロン"/>
                <a:cs typeface="Calibri"/>
              </a:endParaRPr>
            </a:p>
          </p:txBody>
        </p:sp>
      </p:grpSp>
      <p:sp>
        <p:nvSpPr>
          <p:cNvPr id="48" name="TextBox 15">
            <a:extLst>
              <a:ext uri="{FF2B5EF4-FFF2-40B4-BE49-F238E27FC236}">
                <a16:creationId xmlns:a16="http://schemas.microsoft.com/office/drawing/2014/main" id="{3C032957-C2AC-683E-38A0-B7649CA2D6A9}"/>
              </a:ext>
            </a:extLst>
          </p:cNvPr>
          <p:cNvSpPr txBox="1"/>
          <p:nvPr/>
        </p:nvSpPr>
        <p:spPr>
          <a:xfrm>
            <a:off x="5895555" y="8243159"/>
            <a:ext cx="3899696" cy="849528"/>
          </a:xfrm>
          <a:prstGeom prst="rect">
            <a:avLst/>
          </a:prstGeom>
          <a:solidFill>
            <a:schemeClr val="bg1"/>
          </a:solidFill>
        </p:spPr>
        <p:txBody>
          <a:bodyPr wrap="square" lIns="0" tIns="0" rIns="0" bIns="0" rtlCol="0" anchor="t">
            <a:spAutoFit/>
          </a:bodyPr>
          <a:lstStyle/>
          <a:p>
            <a:pPr algn="ctr">
              <a:lnSpc>
                <a:spcPts val="3220"/>
              </a:lnSpc>
              <a:spcBef>
                <a:spcPct val="0"/>
              </a:spcBef>
            </a:pPr>
            <a:endParaRPr lang="en-US" altLang="ja-JP" sz="3600" dirty="0">
              <a:solidFill>
                <a:srgbClr val="FF0000"/>
              </a:solidFill>
              <a:ea typeface="マメロン"/>
            </a:endParaRPr>
          </a:p>
          <a:p>
            <a:pPr algn="ctr">
              <a:lnSpc>
                <a:spcPts val="3220"/>
              </a:lnSpc>
              <a:spcBef>
                <a:spcPct val="0"/>
              </a:spcBef>
            </a:pPr>
            <a:r>
              <a:rPr lang="ja-JP" altLang="en-US" sz="3600" dirty="0">
                <a:solidFill>
                  <a:srgbClr val="FF0000"/>
                </a:solidFill>
                <a:ea typeface="マメロン"/>
              </a:rPr>
              <a:t>おしゃべり潤滑油</a:t>
            </a:r>
            <a:endParaRPr lang="en-US" sz="3600" dirty="0">
              <a:solidFill>
                <a:srgbClr val="FF0000"/>
              </a:solidFill>
              <a:ea typeface="マメロン"/>
            </a:endParaRPr>
          </a:p>
        </p:txBody>
      </p:sp>
      <p:pic>
        <p:nvPicPr>
          <p:cNvPr id="12" name="図 11" descr="ダイアグラム が含まれている画像&#10;&#10;説明は自動で生成されたものです">
            <a:extLst>
              <a:ext uri="{FF2B5EF4-FFF2-40B4-BE49-F238E27FC236}">
                <a16:creationId xmlns:a16="http://schemas.microsoft.com/office/drawing/2014/main" id="{2A6A23D0-98B9-7806-086C-01C917E632B3}"/>
              </a:ext>
            </a:extLst>
          </p:cNvPr>
          <p:cNvPicPr>
            <a:picLocks noChangeAspect="1"/>
          </p:cNvPicPr>
          <p:nvPr/>
        </p:nvPicPr>
        <p:blipFill>
          <a:blip r:embed="rId9"/>
          <a:stretch>
            <a:fillRect/>
          </a:stretch>
        </p:blipFill>
        <p:spPr>
          <a:xfrm>
            <a:off x="5362633" y="2806936"/>
            <a:ext cx="5356884" cy="5282587"/>
          </a:xfrm>
          <a:prstGeom prst="ellipse">
            <a:avLst/>
          </a:prstGeom>
        </p:spPr>
      </p:pic>
      <p:sp>
        <p:nvSpPr>
          <p:cNvPr id="47" name="TextBox 13">
            <a:extLst>
              <a:ext uri="{FF2B5EF4-FFF2-40B4-BE49-F238E27FC236}">
                <a16:creationId xmlns:a16="http://schemas.microsoft.com/office/drawing/2014/main" id="{0DD06C12-9F27-6417-7C3D-6D544330E08C}"/>
              </a:ext>
            </a:extLst>
          </p:cNvPr>
          <p:cNvSpPr txBox="1"/>
          <p:nvPr/>
        </p:nvSpPr>
        <p:spPr>
          <a:xfrm>
            <a:off x="6403304" y="7702148"/>
            <a:ext cx="2911878" cy="631840"/>
          </a:xfrm>
          <a:prstGeom prst="rect">
            <a:avLst/>
          </a:prstGeom>
        </p:spPr>
        <p:txBody>
          <a:bodyPr wrap="square" lIns="0" tIns="0" rIns="0" bIns="0" rtlCol="0" anchor="t">
            <a:spAutoFit/>
          </a:bodyPr>
          <a:lstStyle/>
          <a:p>
            <a:pPr algn="ctr">
              <a:lnSpc>
                <a:spcPts val="4900"/>
              </a:lnSpc>
              <a:spcBef>
                <a:spcPct val="0"/>
              </a:spcBef>
            </a:pPr>
            <a:r>
              <a:rPr lang="ja-JP" altLang="en-US" sz="4400" dirty="0" err="1">
                <a:solidFill>
                  <a:srgbClr val="3E3A3A"/>
                </a:solidFill>
                <a:ea typeface="マメロン Bold"/>
              </a:rPr>
              <a:t>齋田</a:t>
            </a:r>
            <a:r>
              <a:rPr lang="en-US" sz="4400" dirty="0">
                <a:solidFill>
                  <a:srgbClr val="3E3A3A"/>
                </a:solidFill>
                <a:ea typeface="マメロン Bold"/>
              </a:rPr>
              <a:t> </a:t>
            </a:r>
            <a:r>
              <a:rPr lang="ja-JP" altLang="en-US" sz="4400" dirty="0">
                <a:solidFill>
                  <a:srgbClr val="3E3A3A"/>
                </a:solidFill>
                <a:ea typeface="マメロン Bold"/>
              </a:rPr>
              <a:t>花凜</a:t>
            </a:r>
            <a:endParaRPr lang="en-US" sz="4400" dirty="0">
              <a:solidFill>
                <a:srgbClr val="3E3A3A"/>
              </a:solidFill>
              <a:ea typeface="マメロン Bold"/>
            </a:endParaRPr>
          </a:p>
        </p:txBody>
      </p:sp>
      <p:grpSp>
        <p:nvGrpSpPr>
          <p:cNvPr id="68" name="Group 16">
            <a:extLst>
              <a:ext uri="{FF2B5EF4-FFF2-40B4-BE49-F238E27FC236}">
                <a16:creationId xmlns:a16="http://schemas.microsoft.com/office/drawing/2014/main" id="{E8108A55-7347-1068-9047-D4C0390062BC}"/>
              </a:ext>
            </a:extLst>
          </p:cNvPr>
          <p:cNvGrpSpPr/>
          <p:nvPr/>
        </p:nvGrpSpPr>
        <p:grpSpPr>
          <a:xfrm>
            <a:off x="6498289" y="2090893"/>
            <a:ext cx="2721911" cy="878343"/>
            <a:chOff x="0" y="0"/>
            <a:chExt cx="3963065" cy="680277"/>
          </a:xfrm>
        </p:grpSpPr>
        <p:grpSp>
          <p:nvGrpSpPr>
            <p:cNvPr id="69" name="Group 17">
              <a:extLst>
                <a:ext uri="{FF2B5EF4-FFF2-40B4-BE49-F238E27FC236}">
                  <a16:creationId xmlns:a16="http://schemas.microsoft.com/office/drawing/2014/main" id="{13ADEF02-A75A-AD6F-79FA-03E5D0E87991}"/>
                </a:ext>
              </a:extLst>
            </p:cNvPr>
            <p:cNvGrpSpPr/>
            <p:nvPr/>
          </p:nvGrpSpPr>
          <p:grpSpPr>
            <a:xfrm>
              <a:off x="0" y="0"/>
              <a:ext cx="3963065" cy="654558"/>
              <a:chOff x="0" y="0"/>
              <a:chExt cx="2460576" cy="406400"/>
            </a:xfrm>
          </p:grpSpPr>
          <p:sp>
            <p:nvSpPr>
              <p:cNvPr id="71" name="Freeform 18">
                <a:extLst>
                  <a:ext uri="{FF2B5EF4-FFF2-40B4-BE49-F238E27FC236}">
                    <a16:creationId xmlns:a16="http://schemas.microsoft.com/office/drawing/2014/main" id="{9DC92347-FB1A-1D0A-DAE4-5F8B2A4E2F49}"/>
                  </a:ext>
                </a:extLst>
              </p:cNvPr>
              <p:cNvSpPr/>
              <p:nvPr/>
            </p:nvSpPr>
            <p:spPr>
              <a:xfrm>
                <a:off x="0" y="0"/>
                <a:ext cx="2460576" cy="406400"/>
              </a:xfrm>
              <a:custGeom>
                <a:avLst/>
                <a:gdLst/>
                <a:ahLst/>
                <a:cxnLst/>
                <a:rect l="l" t="t" r="r" b="b"/>
                <a:pathLst>
                  <a:path w="2460576" h="406400">
                    <a:moveTo>
                      <a:pt x="2257376" y="0"/>
                    </a:moveTo>
                    <a:cubicBezTo>
                      <a:pt x="2369600" y="0"/>
                      <a:pt x="2460576" y="90976"/>
                      <a:pt x="2460576" y="203200"/>
                    </a:cubicBezTo>
                    <a:cubicBezTo>
                      <a:pt x="2460576" y="315424"/>
                      <a:pt x="2369600" y="406400"/>
                      <a:pt x="2257376" y="406400"/>
                    </a:cubicBezTo>
                    <a:lnTo>
                      <a:pt x="203200" y="406400"/>
                    </a:lnTo>
                    <a:cubicBezTo>
                      <a:pt x="90976" y="406400"/>
                      <a:pt x="0" y="315424"/>
                      <a:pt x="0" y="203200"/>
                    </a:cubicBezTo>
                    <a:cubicBezTo>
                      <a:pt x="0" y="90976"/>
                      <a:pt x="90976" y="0"/>
                      <a:pt x="203200" y="0"/>
                    </a:cubicBezTo>
                    <a:close/>
                  </a:path>
                </a:pathLst>
              </a:custGeom>
              <a:solidFill>
                <a:srgbClr val="FFFFFF"/>
              </a:solidFill>
              <a:ln w="19050" cap="sq">
                <a:solidFill>
                  <a:srgbClr val="3E3A3A"/>
                </a:solidFill>
                <a:prstDash val="solid"/>
                <a:miter/>
              </a:ln>
            </p:spPr>
            <p:txBody>
              <a:bodyPr/>
              <a:lstStyle/>
              <a:p>
                <a:endParaRPr lang="ja-JP" altLang="en-US"/>
              </a:p>
            </p:txBody>
          </p:sp>
          <p:sp>
            <p:nvSpPr>
              <p:cNvPr id="72" name="TextBox 19">
                <a:extLst>
                  <a:ext uri="{FF2B5EF4-FFF2-40B4-BE49-F238E27FC236}">
                    <a16:creationId xmlns:a16="http://schemas.microsoft.com/office/drawing/2014/main" id="{23F0599A-85A3-635E-099F-E22BD1D8DD1C}"/>
                  </a:ext>
                </a:extLst>
              </p:cNvPr>
              <p:cNvSpPr txBox="1"/>
              <p:nvPr/>
            </p:nvSpPr>
            <p:spPr>
              <a:xfrm>
                <a:off x="0" y="-47625"/>
                <a:ext cx="2460576" cy="454025"/>
              </a:xfrm>
              <a:prstGeom prst="rect">
                <a:avLst/>
              </a:prstGeom>
            </p:spPr>
            <p:txBody>
              <a:bodyPr lIns="50800" tIns="50800" rIns="50800" bIns="50800" rtlCol="0" anchor="ctr"/>
              <a:lstStyle/>
              <a:p>
                <a:pPr algn="ctr">
                  <a:lnSpc>
                    <a:spcPts val="2100"/>
                  </a:lnSpc>
                </a:pPr>
                <a:endParaRPr/>
              </a:p>
            </p:txBody>
          </p:sp>
        </p:grpSp>
        <p:sp>
          <p:nvSpPr>
            <p:cNvPr id="70" name="TextBox 20">
              <a:extLst>
                <a:ext uri="{FF2B5EF4-FFF2-40B4-BE49-F238E27FC236}">
                  <a16:creationId xmlns:a16="http://schemas.microsoft.com/office/drawing/2014/main" id="{40C90C32-7887-242C-0831-98C5D3F867A1}"/>
                </a:ext>
              </a:extLst>
            </p:cNvPr>
            <p:cNvSpPr txBox="1"/>
            <p:nvPr/>
          </p:nvSpPr>
          <p:spPr>
            <a:xfrm>
              <a:off x="153660" y="184959"/>
              <a:ext cx="3655741" cy="495318"/>
            </a:xfrm>
            <a:prstGeom prst="rect">
              <a:avLst/>
            </a:prstGeom>
          </p:spPr>
          <p:txBody>
            <a:bodyPr lIns="0" tIns="0" rIns="0" bIns="0" rtlCol="0" anchor="t">
              <a:spAutoFit/>
            </a:bodyPr>
            <a:lstStyle/>
            <a:p>
              <a:pPr algn="ctr">
                <a:lnSpc>
                  <a:spcPts val="3499"/>
                </a:lnSpc>
              </a:pPr>
              <a:r>
                <a:rPr lang="ja-JP" altLang="en-US" sz="3600" dirty="0">
                  <a:solidFill>
                    <a:srgbClr val="3E3A3A"/>
                  </a:solidFill>
                  <a:ea typeface="マメロン"/>
                </a:rPr>
                <a:t>品質管理</a:t>
              </a:r>
              <a:endParaRPr lang="en-US" sz="3600" dirty="0">
                <a:solidFill>
                  <a:srgbClr val="3E3A3A"/>
                </a:solidFill>
                <a:ea typeface="マメロン"/>
                <a:cs typeface="Calibri"/>
              </a:endParaRPr>
            </a:p>
          </p:txBody>
        </p:sp>
      </p:grpSp>
      <p:sp>
        <p:nvSpPr>
          <p:cNvPr id="4" name="TextBox 15">
            <a:extLst>
              <a:ext uri="{FF2B5EF4-FFF2-40B4-BE49-F238E27FC236}">
                <a16:creationId xmlns:a16="http://schemas.microsoft.com/office/drawing/2014/main" id="{8D39BD4B-71DE-0546-D418-2722F8029594}"/>
              </a:ext>
            </a:extLst>
          </p:cNvPr>
          <p:cNvSpPr txBox="1"/>
          <p:nvPr/>
        </p:nvSpPr>
        <p:spPr>
          <a:xfrm>
            <a:off x="14677639" y="8844628"/>
            <a:ext cx="3185353" cy="410369"/>
          </a:xfrm>
          <a:prstGeom prst="rect">
            <a:avLst/>
          </a:prstGeom>
        </p:spPr>
        <p:txBody>
          <a:bodyPr wrap="square" lIns="0" tIns="0" rIns="0" bIns="0" rtlCol="0" anchor="t">
            <a:spAutoFit/>
          </a:bodyPr>
          <a:lstStyle/>
          <a:p>
            <a:pPr algn="ctr">
              <a:lnSpc>
                <a:spcPts val="3220"/>
              </a:lnSpc>
              <a:spcBef>
                <a:spcPct val="0"/>
              </a:spcBef>
            </a:pPr>
            <a:r>
              <a:rPr lang="ja-JP" altLang="en-US" sz="2800" dirty="0">
                <a:solidFill>
                  <a:srgbClr val="3E3A3A"/>
                </a:solidFill>
                <a:latin typeface="マメロン Bold" panose="020B0600070205080204" charset="-128"/>
                <a:ea typeface="マメロン Bold" panose="020B0600070205080204" charset="-128"/>
              </a:rPr>
              <a:t>SQL</a:t>
            </a:r>
            <a:r>
              <a:rPr lang="ja-JP" altLang="en-US" sz="2800" dirty="0">
                <a:solidFill>
                  <a:srgbClr val="3E3A3A"/>
                </a:solidFill>
                <a:ea typeface="マメロン"/>
              </a:rPr>
              <a:t>の歌姫</a:t>
            </a:r>
            <a:endParaRPr lang="ja-JP" altLang="en-US" sz="2800" dirty="0">
              <a:solidFill>
                <a:srgbClr val="3E3A3A"/>
              </a:solidFill>
              <a:ea typeface="マメロン"/>
              <a:cs typeface="Calibri"/>
            </a:endParaRPr>
          </a:p>
        </p:txBody>
      </p:sp>
      <p:pic>
        <p:nvPicPr>
          <p:cNvPr id="5" name="図 4" descr="線画 が含まれている画像&#10;&#10;自動的に生成された説明">
            <a:extLst>
              <a:ext uri="{FF2B5EF4-FFF2-40B4-BE49-F238E27FC236}">
                <a16:creationId xmlns:a16="http://schemas.microsoft.com/office/drawing/2014/main" id="{A4A75631-AFB5-8BBF-AD23-E5BE96CE987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81396" y="4724194"/>
            <a:ext cx="3005450" cy="3005450"/>
          </a:xfrm>
          <a:prstGeom prst="ellipse">
            <a:avLst/>
          </a:prstGeom>
        </p:spPr>
      </p:pic>
    </p:spTree>
    <p:extLst>
      <p:ext uri="{BB962C8B-B14F-4D97-AF65-F5344CB8AC3E}">
        <p14:creationId xmlns:p14="http://schemas.microsoft.com/office/powerpoint/2010/main" val="2647629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87cf0ee8-fe20-4b5a-8adf-0a443975617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D3AB27C864B3094F9396A6D72E012482" ma:contentTypeVersion="6" ma:contentTypeDescription="新しいドキュメントを作成します。" ma:contentTypeScope="" ma:versionID="b7fcac576276f99c75daba04a306d667">
  <xsd:schema xmlns:xsd="http://www.w3.org/2001/XMLSchema" xmlns:xs="http://www.w3.org/2001/XMLSchema" xmlns:p="http://schemas.microsoft.com/office/2006/metadata/properties" xmlns:ns3="87cf0ee8-fe20-4b5a-8adf-0a4439756175" targetNamespace="http://schemas.microsoft.com/office/2006/metadata/properties" ma:root="true" ma:fieldsID="247902a9b126b001bad44e3cc12d8a4f" ns3:_="">
    <xsd:import namespace="87cf0ee8-fe20-4b5a-8adf-0a4439756175"/>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cf0ee8-fe20-4b5a-8adf-0a44397561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8AE5E0-3D5B-40D0-8D32-3767A0EC5379}">
  <ds:schemaRefs>
    <ds:schemaRef ds:uri="http://schemas.openxmlformats.org/package/2006/metadata/core-properties"/>
    <ds:schemaRef ds:uri="http://schemas.microsoft.com/office/2006/metadata/properties"/>
    <ds:schemaRef ds:uri="http://purl.org/dc/dcmitype/"/>
    <ds:schemaRef ds:uri="http://purl.org/dc/terms/"/>
    <ds:schemaRef ds:uri="http://www.w3.org/XML/1998/namespace"/>
    <ds:schemaRef ds:uri="http://schemas.microsoft.com/office/2006/documentManagement/types"/>
    <ds:schemaRef ds:uri="http://schemas.microsoft.com/office/infopath/2007/PartnerControls"/>
    <ds:schemaRef ds:uri="87cf0ee8-fe20-4b5a-8adf-0a4439756175"/>
    <ds:schemaRef ds:uri="http://purl.org/dc/elements/1.1/"/>
  </ds:schemaRefs>
</ds:datastoreItem>
</file>

<file path=customXml/itemProps2.xml><?xml version="1.0" encoding="utf-8"?>
<ds:datastoreItem xmlns:ds="http://schemas.openxmlformats.org/officeDocument/2006/customXml" ds:itemID="{35CCBBCA-F42C-4520-AC59-359D8F2702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cf0ee8-fe20-4b5a-8adf-0a44397561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A876C1-DEC6-4E6D-A192-133D23A609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373</TotalTime>
  <Words>2823</Words>
  <Application>Microsoft Office PowerPoint</Application>
  <PresentationFormat>ユーザー設定</PresentationFormat>
  <Paragraphs>454</Paragraphs>
  <Slides>56</Slides>
  <Notes>35</Notes>
  <HiddenSlides>0</HiddenSlides>
  <MMClips>12</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56</vt:i4>
      </vt:variant>
    </vt:vector>
  </HeadingPairs>
  <TitlesOfParts>
    <vt:vector size="66" baseType="lpstr">
      <vt:lpstr>マメロン</vt:lpstr>
      <vt:lpstr>Meiryo UI</vt:lpstr>
      <vt:lpstr>Calibri</vt:lpstr>
      <vt:lpstr>Arial</vt:lpstr>
      <vt:lpstr>Congenial Black</vt:lpstr>
      <vt:lpstr>游ゴシック</vt:lpstr>
      <vt:lpstr>マメロン Bold</vt:lpstr>
      <vt:lpstr>ＭＳ Ｐゴシック</vt:lpstr>
      <vt:lpstr>M Plus Rounded Black Bold</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黄色　白　シンプル　新卒採用　会社説明会　プレゼンテーション</dc:title>
  <dc:creator>User</dc:creator>
  <cp:lastModifiedBy>陽生 伊藤</cp:lastModifiedBy>
  <cp:revision>1913</cp:revision>
  <dcterms:created xsi:type="dcterms:W3CDTF">2006-08-16T00:00:00Z</dcterms:created>
  <dcterms:modified xsi:type="dcterms:W3CDTF">2024-06-27T06:54:01Z</dcterms:modified>
  <dc:identifier>DAGIvIenmTI</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0x010100D3AB27C864B3094F9396A6D72E012482</vt:lpwstr>
  </property>
</Properties>
</file>